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59" r:id="rId4"/>
    <p:sldId id="257" r:id="rId5"/>
    <p:sldId id="256" r:id="rId6"/>
    <p:sldId id="262" r:id="rId7"/>
    <p:sldId id="258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chao Zhang" initials="SZ" lastIdx="1" clrIdx="0">
    <p:extLst>
      <p:ext uri="{19B8F6BF-5375-455C-9EA6-DF929625EA0E}">
        <p15:presenceInfo xmlns:p15="http://schemas.microsoft.com/office/powerpoint/2012/main" userId="baca463c2301c3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31B84-0472-4334-90D5-3DF75E81F9EB}" v="321" dt="2019-01-16T20:31:14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chao Zhang" userId="baca463c2301c347" providerId="LiveId" clId="{E6531B84-0472-4334-90D5-3DF75E81F9EB}"/>
    <pc:docChg chg="undo custSel addSld delSld modSld sldOrd">
      <pc:chgData name="Sichao Zhang" userId="baca463c2301c347" providerId="LiveId" clId="{E6531B84-0472-4334-90D5-3DF75E81F9EB}" dt="2019-01-16T20:31:14.862" v="4043"/>
      <pc:docMkLst>
        <pc:docMk/>
      </pc:docMkLst>
      <pc:sldChg chg="addSp delSp modSp add">
        <pc:chgData name="Sichao Zhang" userId="baca463c2301c347" providerId="LiveId" clId="{E6531B84-0472-4334-90D5-3DF75E81F9EB}" dt="2019-01-16T20:31:04.146" v="4037" actId="20577"/>
        <pc:sldMkLst>
          <pc:docMk/>
          <pc:sldMk cId="3454839144" sldId="256"/>
        </pc:sldMkLst>
        <pc:spChg chg="del">
          <ac:chgData name="Sichao Zhang" userId="baca463c2301c347" providerId="LiveId" clId="{E6531B84-0472-4334-90D5-3DF75E81F9EB}" dt="2019-01-11T16:46:33.865" v="1" actId="478"/>
          <ac:spMkLst>
            <pc:docMk/>
            <pc:sldMk cId="3454839144" sldId="256"/>
            <ac:spMk id="2" creationId="{048A9B7C-B0A3-4322-BF6A-4D64280F5376}"/>
          </ac:spMkLst>
        </pc:spChg>
        <pc:spChg chg="add del mod">
          <ac:chgData name="Sichao Zhang" userId="baca463c2301c347" providerId="LiveId" clId="{E6531B84-0472-4334-90D5-3DF75E81F9EB}" dt="2019-01-15T03:51:51.966" v="757" actId="478"/>
          <ac:spMkLst>
            <pc:docMk/>
            <pc:sldMk cId="3454839144" sldId="256"/>
            <ac:spMk id="2" creationId="{E31CDA70-EA7A-4EB8-8588-FF94D36FE77C}"/>
          </ac:spMkLst>
        </pc:spChg>
        <pc:spChg chg="del">
          <ac:chgData name="Sichao Zhang" userId="baca463c2301c347" providerId="LiveId" clId="{E6531B84-0472-4334-90D5-3DF75E81F9EB}" dt="2019-01-11T16:46:34.867" v="2" actId="478"/>
          <ac:spMkLst>
            <pc:docMk/>
            <pc:sldMk cId="3454839144" sldId="256"/>
            <ac:spMk id="3" creationId="{5650D3D7-BCC7-490C-AEC7-C18F1AED60F8}"/>
          </ac:spMkLst>
        </pc:spChg>
        <pc:spChg chg="add mod">
          <ac:chgData name="Sichao Zhang" userId="baca463c2301c347" providerId="LiveId" clId="{E6531B84-0472-4334-90D5-3DF75E81F9EB}" dt="2019-01-15T13:08:26.917" v="1711" actId="20577"/>
          <ac:spMkLst>
            <pc:docMk/>
            <pc:sldMk cId="3454839144" sldId="256"/>
            <ac:spMk id="3" creationId="{82CB3D9D-5E7C-4618-8C19-C3C9D73F63ED}"/>
          </ac:spMkLst>
        </pc:spChg>
        <pc:spChg chg="add del mod">
          <ac:chgData name="Sichao Zhang" userId="baca463c2301c347" providerId="LiveId" clId="{E6531B84-0472-4334-90D5-3DF75E81F9EB}" dt="2019-01-15T13:07:20.239" v="1654" actId="478"/>
          <ac:spMkLst>
            <pc:docMk/>
            <pc:sldMk cId="3454839144" sldId="256"/>
            <ac:spMk id="8" creationId="{14815C6C-7FB0-4EB0-9332-10BB571B521E}"/>
          </ac:spMkLst>
        </pc:spChg>
        <pc:spChg chg="add mod">
          <ac:chgData name="Sichao Zhang" userId="baca463c2301c347" providerId="LiveId" clId="{E6531B84-0472-4334-90D5-3DF75E81F9EB}" dt="2019-01-16T12:01:47.917" v="2806" actId="20577"/>
          <ac:spMkLst>
            <pc:docMk/>
            <pc:sldMk cId="3454839144" sldId="256"/>
            <ac:spMk id="10" creationId="{DD55291D-A8AD-43A2-AD8A-7F444214AD60}"/>
          </ac:spMkLst>
        </pc:spChg>
        <pc:spChg chg="add del mod">
          <ac:chgData name="Sichao Zhang" userId="baca463c2301c347" providerId="LiveId" clId="{E6531B84-0472-4334-90D5-3DF75E81F9EB}" dt="2019-01-15T13:08:40.343" v="1713" actId="478"/>
          <ac:spMkLst>
            <pc:docMk/>
            <pc:sldMk cId="3454839144" sldId="256"/>
            <ac:spMk id="11" creationId="{FC7FDBD7-952A-4522-9629-CD338C7720DF}"/>
          </ac:spMkLst>
        </pc:spChg>
        <pc:spChg chg="add del mod">
          <ac:chgData name="Sichao Zhang" userId="baca463c2301c347" providerId="LiveId" clId="{E6531B84-0472-4334-90D5-3DF75E81F9EB}" dt="2019-01-15T13:07:37.335" v="1659" actId="478"/>
          <ac:spMkLst>
            <pc:docMk/>
            <pc:sldMk cId="3454839144" sldId="256"/>
            <ac:spMk id="12" creationId="{99C23786-DD14-4E68-9827-A1D49E9AB9DA}"/>
          </ac:spMkLst>
        </pc:spChg>
        <pc:spChg chg="add mod">
          <ac:chgData name="Sichao Zhang" userId="baca463c2301c347" providerId="LiveId" clId="{E6531B84-0472-4334-90D5-3DF75E81F9EB}" dt="2019-01-16T20:31:04.146" v="4037" actId="20577"/>
          <ac:spMkLst>
            <pc:docMk/>
            <pc:sldMk cId="3454839144" sldId="256"/>
            <ac:spMk id="12" creationId="{DAC12319-2B51-488E-84C8-53A5D9DE70CC}"/>
          </ac:spMkLst>
        </pc:spChg>
        <pc:spChg chg="add mod">
          <ac:chgData name="Sichao Zhang" userId="baca463c2301c347" providerId="LiveId" clId="{E6531B84-0472-4334-90D5-3DF75E81F9EB}" dt="2019-01-16T12:00:59.503" v="2759" actId="1076"/>
          <ac:spMkLst>
            <pc:docMk/>
            <pc:sldMk cId="3454839144" sldId="256"/>
            <ac:spMk id="15" creationId="{085096BC-3275-42FC-B446-5D2A935F121D}"/>
          </ac:spMkLst>
        </pc:spChg>
        <pc:spChg chg="add mod">
          <ac:chgData name="Sichao Zhang" userId="baca463c2301c347" providerId="LiveId" clId="{E6531B84-0472-4334-90D5-3DF75E81F9EB}" dt="2019-01-16T12:02:17.426" v="2810" actId="1076"/>
          <ac:spMkLst>
            <pc:docMk/>
            <pc:sldMk cId="3454839144" sldId="256"/>
            <ac:spMk id="16" creationId="{B943265B-CBB7-4F4D-9404-9EE54F68195A}"/>
          </ac:spMkLst>
        </pc:spChg>
        <pc:picChg chg="add del mod">
          <ac:chgData name="Sichao Zhang" userId="baca463c2301c347" providerId="LiveId" clId="{E6531B84-0472-4334-90D5-3DF75E81F9EB}" dt="2019-01-11T16:50:21.699" v="65" actId="478"/>
          <ac:picMkLst>
            <pc:docMk/>
            <pc:sldMk cId="3454839144" sldId="256"/>
            <ac:picMk id="5" creationId="{A8C19EF5-42CC-46B8-9FE4-B836F6F362CA}"/>
          </ac:picMkLst>
        </pc:picChg>
        <pc:picChg chg="add del mod">
          <ac:chgData name="Sichao Zhang" userId="baca463c2301c347" providerId="LiveId" clId="{E6531B84-0472-4334-90D5-3DF75E81F9EB}" dt="2019-01-15T13:07:03.500" v="1647" actId="478"/>
          <ac:picMkLst>
            <pc:docMk/>
            <pc:sldMk cId="3454839144" sldId="256"/>
            <ac:picMk id="7" creationId="{639CFE34-307A-4BC0-A049-8276145DD9DF}"/>
          </ac:picMkLst>
        </pc:picChg>
        <pc:picChg chg="add mod modCrop">
          <ac:chgData name="Sichao Zhang" userId="baca463c2301c347" providerId="LiveId" clId="{E6531B84-0472-4334-90D5-3DF75E81F9EB}" dt="2019-01-16T12:00:55.415" v="2758" actId="1076"/>
          <ac:picMkLst>
            <pc:docMk/>
            <pc:sldMk cId="3454839144" sldId="256"/>
            <ac:picMk id="9" creationId="{F1B58921-2B5F-49A8-BFD5-CB3FC9417153}"/>
          </ac:picMkLst>
        </pc:picChg>
        <pc:picChg chg="add del mod">
          <ac:chgData name="Sichao Zhang" userId="baca463c2301c347" providerId="LiveId" clId="{E6531B84-0472-4334-90D5-3DF75E81F9EB}" dt="2019-01-15T13:08:38.776" v="1712" actId="478"/>
          <ac:picMkLst>
            <pc:docMk/>
            <pc:sldMk cId="3454839144" sldId="256"/>
            <ac:picMk id="10" creationId="{AD4D29D7-D5D3-4B95-976D-91441B0F1ACD}"/>
          </ac:picMkLst>
        </pc:picChg>
        <pc:picChg chg="add mod modCrop">
          <ac:chgData name="Sichao Zhang" userId="baca463c2301c347" providerId="LiveId" clId="{E6531B84-0472-4334-90D5-3DF75E81F9EB}" dt="2019-01-16T12:02:03.536" v="2808" actId="732"/>
          <ac:picMkLst>
            <pc:docMk/>
            <pc:sldMk cId="3454839144" sldId="256"/>
            <ac:picMk id="11" creationId="{973FC0A3-85A6-4DD9-9C17-B0EAF9F984DE}"/>
          </ac:picMkLst>
        </pc:picChg>
        <pc:picChg chg="add del mod">
          <ac:chgData name="Sichao Zhang" userId="baca463c2301c347" providerId="LiveId" clId="{E6531B84-0472-4334-90D5-3DF75E81F9EB}" dt="2019-01-16T12:02:07.517" v="2809" actId="478"/>
          <ac:picMkLst>
            <pc:docMk/>
            <pc:sldMk cId="3454839144" sldId="256"/>
            <ac:picMk id="13" creationId="{269C0289-8640-40D9-8C14-1FFAA84C45E9}"/>
          </ac:picMkLst>
        </pc:picChg>
        <pc:picChg chg="add mod modCrop">
          <ac:chgData name="Sichao Zhang" userId="baca463c2301c347" providerId="LiveId" clId="{E6531B84-0472-4334-90D5-3DF75E81F9EB}" dt="2019-01-16T12:01:04.167" v="2760" actId="14100"/>
          <ac:picMkLst>
            <pc:docMk/>
            <pc:sldMk cId="3454839144" sldId="256"/>
            <ac:picMk id="14" creationId="{E4AA5561-6E76-4CC4-90E7-B7DD6E683B38}"/>
          </ac:picMkLst>
        </pc:picChg>
        <pc:cxnChg chg="add mod">
          <ac:chgData name="Sichao Zhang" userId="baca463c2301c347" providerId="LiveId" clId="{E6531B84-0472-4334-90D5-3DF75E81F9EB}" dt="2019-01-15T13:11:59.447" v="1786" actId="1076"/>
          <ac:cxnSpMkLst>
            <pc:docMk/>
            <pc:sldMk cId="3454839144" sldId="256"/>
            <ac:cxnSpMk id="5" creationId="{1F8B2BD5-CA34-46FA-B69D-C2644EE37703}"/>
          </ac:cxnSpMkLst>
        </pc:cxnChg>
      </pc:sldChg>
      <pc:sldChg chg="addSp delSp modSp add ord">
        <pc:chgData name="Sichao Zhang" userId="baca463c2301c347" providerId="LiveId" clId="{E6531B84-0472-4334-90D5-3DF75E81F9EB}" dt="2019-01-16T20:30:59.543" v="4034" actId="20577"/>
        <pc:sldMkLst>
          <pc:docMk/>
          <pc:sldMk cId="3653240891" sldId="257"/>
        </pc:sldMkLst>
        <pc:spChg chg="del">
          <ac:chgData name="Sichao Zhang" userId="baca463c2301c347" providerId="LiveId" clId="{E6531B84-0472-4334-90D5-3DF75E81F9EB}" dt="2019-01-11T16:52:08.978" v="94" actId="478"/>
          <ac:spMkLst>
            <pc:docMk/>
            <pc:sldMk cId="3653240891" sldId="257"/>
            <ac:spMk id="2" creationId="{892F4FDA-320A-47FA-B464-9175A9F9F548}"/>
          </ac:spMkLst>
        </pc:spChg>
        <pc:spChg chg="add mod">
          <ac:chgData name="Sichao Zhang" userId="baca463c2301c347" providerId="LiveId" clId="{E6531B84-0472-4334-90D5-3DF75E81F9EB}" dt="2019-01-15T13:29:20.085" v="1980" actId="20577"/>
          <ac:spMkLst>
            <pc:docMk/>
            <pc:sldMk cId="3653240891" sldId="257"/>
            <ac:spMk id="2" creationId="{B3D3A7C5-84E0-416D-9BD8-458565C00A09}"/>
          </ac:spMkLst>
        </pc:spChg>
        <pc:spChg chg="del">
          <ac:chgData name="Sichao Zhang" userId="baca463c2301c347" providerId="LiveId" clId="{E6531B84-0472-4334-90D5-3DF75E81F9EB}" dt="2019-01-11T16:52:10.124" v="95" actId="478"/>
          <ac:spMkLst>
            <pc:docMk/>
            <pc:sldMk cId="3653240891" sldId="257"/>
            <ac:spMk id="3" creationId="{ED535C3B-282A-48F1-9BC3-556B4C5D0A9A}"/>
          </ac:spMkLst>
        </pc:spChg>
        <pc:spChg chg="add mod">
          <ac:chgData name="Sichao Zhang" userId="baca463c2301c347" providerId="LiveId" clId="{E6531B84-0472-4334-90D5-3DF75E81F9EB}" dt="2019-01-15T04:20:21.264" v="1066" actId="1076"/>
          <ac:spMkLst>
            <pc:docMk/>
            <pc:sldMk cId="3653240891" sldId="257"/>
            <ac:spMk id="7" creationId="{2F639913-5D32-4BF8-AB34-7A7A19055421}"/>
          </ac:spMkLst>
        </pc:spChg>
        <pc:spChg chg="add mod">
          <ac:chgData name="Sichao Zhang" userId="baca463c2301c347" providerId="LiveId" clId="{E6531B84-0472-4334-90D5-3DF75E81F9EB}" dt="2019-01-15T04:20:21.264" v="1066" actId="1076"/>
          <ac:spMkLst>
            <pc:docMk/>
            <pc:sldMk cId="3653240891" sldId="257"/>
            <ac:spMk id="8" creationId="{895CC7FB-C078-4AE1-B8B9-73943C58B70F}"/>
          </ac:spMkLst>
        </pc:spChg>
        <pc:spChg chg="add mod">
          <ac:chgData name="Sichao Zhang" userId="baca463c2301c347" providerId="LiveId" clId="{E6531B84-0472-4334-90D5-3DF75E81F9EB}" dt="2019-01-15T04:20:21.264" v="1066" actId="1076"/>
          <ac:spMkLst>
            <pc:docMk/>
            <pc:sldMk cId="3653240891" sldId="257"/>
            <ac:spMk id="9" creationId="{2E9E4023-555C-4B00-AB68-EF54816E8A8E}"/>
          </ac:spMkLst>
        </pc:spChg>
        <pc:spChg chg="add mod">
          <ac:chgData name="Sichao Zhang" userId="baca463c2301c347" providerId="LiveId" clId="{E6531B84-0472-4334-90D5-3DF75E81F9EB}" dt="2019-01-15T04:20:21.264" v="1066" actId="1076"/>
          <ac:spMkLst>
            <pc:docMk/>
            <pc:sldMk cId="3653240891" sldId="257"/>
            <ac:spMk id="13" creationId="{2D2BB329-C34F-4A92-9DFE-BB6BEDD1517F}"/>
          </ac:spMkLst>
        </pc:spChg>
        <pc:spChg chg="add mod">
          <ac:chgData name="Sichao Zhang" userId="baca463c2301c347" providerId="LiveId" clId="{E6531B84-0472-4334-90D5-3DF75E81F9EB}" dt="2019-01-15T13:29:04.711" v="1976" actId="14100"/>
          <ac:spMkLst>
            <pc:docMk/>
            <pc:sldMk cId="3653240891" sldId="257"/>
            <ac:spMk id="14" creationId="{4283B44B-2426-4B9B-9812-71F7E3D830B3}"/>
          </ac:spMkLst>
        </pc:spChg>
        <pc:spChg chg="add mod">
          <ac:chgData name="Sichao Zhang" userId="baca463c2301c347" providerId="LiveId" clId="{E6531B84-0472-4334-90D5-3DF75E81F9EB}" dt="2019-01-16T20:30:59.543" v="4034" actId="20577"/>
          <ac:spMkLst>
            <pc:docMk/>
            <pc:sldMk cId="3653240891" sldId="257"/>
            <ac:spMk id="16" creationId="{C47517E3-586C-4A06-ADC3-670F9D78C70A}"/>
          </ac:spMkLst>
        </pc:spChg>
        <pc:spChg chg="add mod">
          <ac:chgData name="Sichao Zhang" userId="baca463c2301c347" providerId="LiveId" clId="{E6531B84-0472-4334-90D5-3DF75E81F9EB}" dt="2019-01-15T04:20:21.264" v="1066" actId="1076"/>
          <ac:spMkLst>
            <pc:docMk/>
            <pc:sldMk cId="3653240891" sldId="257"/>
            <ac:spMk id="18" creationId="{EFAF5CE3-A45E-41EC-8699-A0787C3C06D7}"/>
          </ac:spMkLst>
        </pc:spChg>
        <pc:picChg chg="add mod">
          <ac:chgData name="Sichao Zhang" userId="baca463c2301c347" providerId="LiveId" clId="{E6531B84-0472-4334-90D5-3DF75E81F9EB}" dt="2019-01-16T11:52:57.594" v="2688" actId="1076"/>
          <ac:picMkLst>
            <pc:docMk/>
            <pc:sldMk cId="3653240891" sldId="257"/>
            <ac:picMk id="3" creationId="{47951E27-6ABD-45BD-90D1-4DA8D8E635AD}"/>
          </ac:picMkLst>
        </pc:picChg>
        <pc:picChg chg="add mod modCrop">
          <ac:chgData name="Sichao Zhang" userId="baca463c2301c347" providerId="LiveId" clId="{E6531B84-0472-4334-90D5-3DF75E81F9EB}" dt="2019-01-16T11:53:14.880" v="2690" actId="1076"/>
          <ac:picMkLst>
            <pc:docMk/>
            <pc:sldMk cId="3653240891" sldId="257"/>
            <ac:picMk id="5" creationId="{0BB42FAE-9396-4222-A3B8-3488F863973E}"/>
          </ac:picMkLst>
        </pc:picChg>
        <pc:picChg chg="add mod">
          <ac:chgData name="Sichao Zhang" userId="baca463c2301c347" providerId="LiveId" clId="{E6531B84-0472-4334-90D5-3DF75E81F9EB}" dt="2019-01-15T04:20:21.264" v="1066" actId="1076"/>
          <ac:picMkLst>
            <pc:docMk/>
            <pc:sldMk cId="3653240891" sldId="257"/>
            <ac:picMk id="6" creationId="{8B91607E-B9ED-4AD4-9F65-CD1406E044B0}"/>
          </ac:picMkLst>
        </pc:picChg>
        <pc:picChg chg="add del mod">
          <ac:chgData name="Sichao Zhang" userId="baca463c2301c347" providerId="LiveId" clId="{E6531B84-0472-4334-90D5-3DF75E81F9EB}" dt="2019-01-15T13:05:31.410" v="1642" actId="478"/>
          <ac:picMkLst>
            <pc:docMk/>
            <pc:sldMk cId="3653240891" sldId="257"/>
            <ac:picMk id="16" creationId="{417BE4DD-F8B4-42FD-A661-81C5F8BE29D2}"/>
          </ac:picMkLst>
        </pc:picChg>
        <pc:picChg chg="add mod">
          <ac:chgData name="Sichao Zhang" userId="baca463c2301c347" providerId="LiveId" clId="{E6531B84-0472-4334-90D5-3DF75E81F9EB}" dt="2019-01-15T04:20:21.264" v="1066" actId="1076"/>
          <ac:picMkLst>
            <pc:docMk/>
            <pc:sldMk cId="3653240891" sldId="257"/>
            <ac:picMk id="17" creationId="{209CFEA3-2E92-4B8F-A096-817468E79DBB}"/>
          </ac:picMkLst>
        </pc:picChg>
        <pc:picChg chg="add del mod">
          <ac:chgData name="Sichao Zhang" userId="baca463c2301c347" providerId="LiveId" clId="{E6531B84-0472-4334-90D5-3DF75E81F9EB}" dt="2019-01-15T13:20:50.489" v="1926" actId="478"/>
          <ac:picMkLst>
            <pc:docMk/>
            <pc:sldMk cId="3653240891" sldId="257"/>
            <ac:picMk id="19" creationId="{417BE4DD-F8B4-42FD-A661-81C5F8BE29D2}"/>
          </ac:picMkLst>
        </pc:picChg>
        <pc:cxnChg chg="add mod">
          <ac:chgData name="Sichao Zhang" userId="baca463c2301c347" providerId="LiveId" clId="{E6531B84-0472-4334-90D5-3DF75E81F9EB}" dt="2019-01-15T04:20:21.264" v="1066" actId="1076"/>
          <ac:cxnSpMkLst>
            <pc:docMk/>
            <pc:sldMk cId="3653240891" sldId="257"/>
            <ac:cxnSpMk id="11" creationId="{CE8CC0EE-C942-4169-A6F9-E8A65D7349D4}"/>
          </ac:cxnSpMkLst>
        </pc:cxnChg>
        <pc:cxnChg chg="add mod">
          <ac:chgData name="Sichao Zhang" userId="baca463c2301c347" providerId="LiveId" clId="{E6531B84-0472-4334-90D5-3DF75E81F9EB}" dt="2019-01-15T04:20:21.264" v="1066" actId="1076"/>
          <ac:cxnSpMkLst>
            <pc:docMk/>
            <pc:sldMk cId="3653240891" sldId="257"/>
            <ac:cxnSpMk id="15" creationId="{CBA2D054-E44B-45A0-84B5-238CE53D6D8E}"/>
          </ac:cxnSpMkLst>
        </pc:cxnChg>
        <pc:cxnChg chg="add mod">
          <ac:chgData name="Sichao Zhang" userId="baca463c2301c347" providerId="LiveId" clId="{E6531B84-0472-4334-90D5-3DF75E81F9EB}" dt="2019-01-15T04:20:21.264" v="1066" actId="1076"/>
          <ac:cxnSpMkLst>
            <pc:docMk/>
            <pc:sldMk cId="3653240891" sldId="257"/>
            <ac:cxnSpMk id="20" creationId="{C10B6250-A427-4D61-B622-495E01973CB7}"/>
          </ac:cxnSpMkLst>
        </pc:cxnChg>
      </pc:sldChg>
      <pc:sldChg chg="addSp delSp modSp add">
        <pc:chgData name="Sichao Zhang" userId="baca463c2301c347" providerId="LiveId" clId="{E6531B84-0472-4334-90D5-3DF75E81F9EB}" dt="2019-01-16T20:31:11.484" v="4041"/>
        <pc:sldMkLst>
          <pc:docMk/>
          <pc:sldMk cId="700139123" sldId="258"/>
        </pc:sldMkLst>
        <pc:spChg chg="del">
          <ac:chgData name="Sichao Zhang" userId="baca463c2301c347" providerId="LiveId" clId="{E6531B84-0472-4334-90D5-3DF75E81F9EB}" dt="2019-01-14T15:24:48.342" v="584" actId="478"/>
          <ac:spMkLst>
            <pc:docMk/>
            <pc:sldMk cId="700139123" sldId="258"/>
            <ac:spMk id="2" creationId="{8C86623E-0923-4760-AB33-B14AE9E381E1}"/>
          </ac:spMkLst>
        </pc:spChg>
        <pc:spChg chg="add">
          <ac:chgData name="Sichao Zhang" userId="baca463c2301c347" providerId="LiveId" clId="{E6531B84-0472-4334-90D5-3DF75E81F9EB}" dt="2019-01-15T02:54:14.189" v="632"/>
          <ac:spMkLst>
            <pc:docMk/>
            <pc:sldMk cId="700139123" sldId="258"/>
            <ac:spMk id="2" creationId="{B1180F78-06BF-47C3-B5A0-6B80FA07D744}"/>
          </ac:spMkLst>
        </pc:spChg>
        <pc:spChg chg="add">
          <ac:chgData name="Sichao Zhang" userId="baca463c2301c347" providerId="LiveId" clId="{E6531B84-0472-4334-90D5-3DF75E81F9EB}" dt="2019-01-15T02:54:14.189" v="632"/>
          <ac:spMkLst>
            <pc:docMk/>
            <pc:sldMk cId="700139123" sldId="258"/>
            <ac:spMk id="3" creationId="{17E4B77D-6856-4B3F-AC32-C759CE1D3658}"/>
          </ac:spMkLst>
        </pc:spChg>
        <pc:spChg chg="del">
          <ac:chgData name="Sichao Zhang" userId="baca463c2301c347" providerId="LiveId" clId="{E6531B84-0472-4334-90D5-3DF75E81F9EB}" dt="2019-01-14T15:24:47.488" v="583" actId="478"/>
          <ac:spMkLst>
            <pc:docMk/>
            <pc:sldMk cId="700139123" sldId="258"/>
            <ac:spMk id="3" creationId="{E8CB4680-2D3F-4302-A59A-0B2565DC7C47}"/>
          </ac:spMkLst>
        </pc:spChg>
        <pc:spChg chg="add mod">
          <ac:chgData name="Sichao Zhang" userId="baca463c2301c347" providerId="LiveId" clId="{E6531B84-0472-4334-90D5-3DF75E81F9EB}" dt="2019-01-16T18:47:33.383" v="3238" actId="1076"/>
          <ac:spMkLst>
            <pc:docMk/>
            <pc:sldMk cId="700139123" sldId="258"/>
            <ac:spMk id="4" creationId="{C43C9C38-A9E3-4A96-97D2-8A01F71AAE94}"/>
          </ac:spMkLst>
        </pc:spChg>
        <pc:spChg chg="add del mod">
          <ac:chgData name="Sichao Zhang" userId="baca463c2301c347" providerId="LiveId" clId="{E6531B84-0472-4334-90D5-3DF75E81F9EB}" dt="2019-01-15T04:18:47.576" v="966" actId="478"/>
          <ac:spMkLst>
            <pc:docMk/>
            <pc:sldMk cId="700139123" sldId="258"/>
            <ac:spMk id="4" creationId="{C82E3EB2-E911-406D-B125-73BAD89DCF6F}"/>
          </ac:spMkLst>
        </pc:spChg>
        <pc:spChg chg="add">
          <ac:chgData name="Sichao Zhang" userId="baca463c2301c347" providerId="LiveId" clId="{E6531B84-0472-4334-90D5-3DF75E81F9EB}" dt="2019-01-15T02:54:14.189" v="632"/>
          <ac:spMkLst>
            <pc:docMk/>
            <pc:sldMk cId="700139123" sldId="258"/>
            <ac:spMk id="5" creationId="{EA124E27-E427-4B04-8F3A-3CBFB576E325}"/>
          </ac:spMkLst>
        </pc:spChg>
        <pc:spChg chg="add mod">
          <ac:chgData name="Sichao Zhang" userId="baca463c2301c347" providerId="LiveId" clId="{E6531B84-0472-4334-90D5-3DF75E81F9EB}" dt="2019-01-16T19:06:01.346" v="3716" actId="1076"/>
          <ac:spMkLst>
            <pc:docMk/>
            <pc:sldMk cId="700139123" sldId="258"/>
            <ac:spMk id="6" creationId="{3B1C5BA1-4B74-459C-8019-D2BD2497A316}"/>
          </ac:spMkLst>
        </pc:spChg>
        <pc:spChg chg="add del mod">
          <ac:chgData name="Sichao Zhang" userId="baca463c2301c347" providerId="LiveId" clId="{E6531B84-0472-4334-90D5-3DF75E81F9EB}" dt="2019-01-15T04:14:30.246" v="868" actId="478"/>
          <ac:spMkLst>
            <pc:docMk/>
            <pc:sldMk cId="700139123" sldId="258"/>
            <ac:spMk id="6" creationId="{A3FCE6CF-4E47-4AA6-8F66-D6BD36BC37AC}"/>
          </ac:spMkLst>
        </pc:spChg>
        <pc:spChg chg="add mod">
          <ac:chgData name="Sichao Zhang" userId="baca463c2301c347" providerId="LiveId" clId="{E6531B84-0472-4334-90D5-3DF75E81F9EB}" dt="2019-01-16T19:03:21.530" v="3552" actId="1076"/>
          <ac:spMkLst>
            <pc:docMk/>
            <pc:sldMk cId="700139123" sldId="258"/>
            <ac:spMk id="7" creationId="{6F87151E-F59A-43F9-81B1-08C5CEAD4460}"/>
          </ac:spMkLst>
        </pc:spChg>
        <pc:spChg chg="add mod">
          <ac:chgData name="Sichao Zhang" userId="baca463c2301c347" providerId="LiveId" clId="{E6531B84-0472-4334-90D5-3DF75E81F9EB}" dt="2019-01-16T19:05:58.393" v="3715" actId="1076"/>
          <ac:spMkLst>
            <pc:docMk/>
            <pc:sldMk cId="700139123" sldId="258"/>
            <ac:spMk id="11" creationId="{FE93BFB6-0F98-4576-B4C3-E1E1E700C6D6}"/>
          </ac:spMkLst>
        </pc:spChg>
        <pc:spChg chg="add mod">
          <ac:chgData name="Sichao Zhang" userId="baca463c2301c347" providerId="LiveId" clId="{E6531B84-0472-4334-90D5-3DF75E81F9EB}" dt="2019-01-16T19:03:21.530" v="3552" actId="1076"/>
          <ac:spMkLst>
            <pc:docMk/>
            <pc:sldMk cId="700139123" sldId="258"/>
            <ac:spMk id="12" creationId="{BB1DAADF-D4AB-44FA-AFEF-DD834B23680D}"/>
          </ac:spMkLst>
        </pc:spChg>
        <pc:spChg chg="add del">
          <ac:chgData name="Sichao Zhang" userId="baca463c2301c347" providerId="LiveId" clId="{E6531B84-0472-4334-90D5-3DF75E81F9EB}" dt="2019-01-15T04:18:44.261" v="965" actId="478"/>
          <ac:spMkLst>
            <pc:docMk/>
            <pc:sldMk cId="700139123" sldId="258"/>
            <ac:spMk id="15" creationId="{B6B78F49-7F30-44C9-A33D-D02770AB61AB}"/>
          </ac:spMkLst>
        </pc:spChg>
        <pc:spChg chg="add mod">
          <ac:chgData name="Sichao Zhang" userId="baca463c2301c347" providerId="LiveId" clId="{E6531B84-0472-4334-90D5-3DF75E81F9EB}" dt="2019-01-16T15:27:43.539" v="2867"/>
          <ac:spMkLst>
            <pc:docMk/>
            <pc:sldMk cId="700139123" sldId="258"/>
            <ac:spMk id="16" creationId="{B583C4E4-2EAF-41FC-B0CF-E7F5ABD15ACF}"/>
          </ac:spMkLst>
        </pc:spChg>
        <pc:spChg chg="add">
          <ac:chgData name="Sichao Zhang" userId="baca463c2301c347" providerId="LiveId" clId="{E6531B84-0472-4334-90D5-3DF75E81F9EB}" dt="2019-01-16T20:31:11.484" v="4041"/>
          <ac:spMkLst>
            <pc:docMk/>
            <pc:sldMk cId="700139123" sldId="258"/>
            <ac:spMk id="17" creationId="{3C91CE65-71C3-40AA-BD2F-980C1EEB10C3}"/>
          </ac:spMkLst>
        </pc:spChg>
        <pc:picChg chg="add mod">
          <ac:chgData name="Sichao Zhang" userId="baca463c2301c347" providerId="LiveId" clId="{E6531B84-0472-4334-90D5-3DF75E81F9EB}" dt="2019-01-16T19:03:21.530" v="3552" actId="1076"/>
          <ac:picMkLst>
            <pc:docMk/>
            <pc:sldMk cId="700139123" sldId="258"/>
            <ac:picMk id="9" creationId="{BB5F4915-688C-4E15-B351-FF44BD1237FD}"/>
          </ac:picMkLst>
        </pc:picChg>
        <pc:picChg chg="add mod">
          <ac:chgData name="Sichao Zhang" userId="baca463c2301c347" providerId="LiveId" clId="{E6531B84-0472-4334-90D5-3DF75E81F9EB}" dt="2019-01-16T19:03:21.530" v="3552" actId="1076"/>
          <ac:picMkLst>
            <pc:docMk/>
            <pc:sldMk cId="700139123" sldId="258"/>
            <ac:picMk id="13" creationId="{816B90CD-6A75-48A8-8811-AD4654D7E71E}"/>
          </ac:picMkLst>
        </pc:picChg>
        <pc:picChg chg="add mod">
          <ac:chgData name="Sichao Zhang" userId="baca463c2301c347" providerId="LiveId" clId="{E6531B84-0472-4334-90D5-3DF75E81F9EB}" dt="2019-01-16T19:03:21.530" v="3552" actId="1076"/>
          <ac:picMkLst>
            <pc:docMk/>
            <pc:sldMk cId="700139123" sldId="258"/>
            <ac:picMk id="14" creationId="{17FAD616-F8BA-43F8-88BB-22B1D4F5B830}"/>
          </ac:picMkLst>
        </pc:picChg>
        <pc:picChg chg="add del mod">
          <ac:chgData name="Sichao Zhang" userId="baca463c2301c347" providerId="LiveId" clId="{E6531B84-0472-4334-90D5-3DF75E81F9EB}" dt="2019-01-15T02:55:04.678" v="646" actId="478"/>
          <ac:picMkLst>
            <pc:docMk/>
            <pc:sldMk cId="700139123" sldId="258"/>
            <ac:picMk id="1025" creationId="{0BFC8DFE-497B-4B44-91B8-A2EB473D8933}"/>
          </ac:picMkLst>
        </pc:picChg>
        <pc:picChg chg="add mod">
          <ac:chgData name="Sichao Zhang" userId="baca463c2301c347" providerId="LiveId" clId="{E6531B84-0472-4334-90D5-3DF75E81F9EB}" dt="2019-01-16T19:03:21.530" v="3552" actId="1076"/>
          <ac:picMkLst>
            <pc:docMk/>
            <pc:sldMk cId="700139123" sldId="258"/>
            <ac:picMk id="1026" creationId="{8D0378DC-B69D-4782-9151-72154B71F776}"/>
          </ac:picMkLst>
        </pc:picChg>
        <pc:picChg chg="add mod">
          <ac:chgData name="Sichao Zhang" userId="baca463c2301c347" providerId="LiveId" clId="{E6531B84-0472-4334-90D5-3DF75E81F9EB}" dt="2019-01-16T19:03:21.530" v="3552" actId="1076"/>
          <ac:picMkLst>
            <pc:docMk/>
            <pc:sldMk cId="700139123" sldId="258"/>
            <ac:picMk id="1027" creationId="{87604EAB-41F8-40B1-97D6-13F6FD54D1C9}"/>
          </ac:picMkLst>
        </pc:picChg>
      </pc:sldChg>
      <pc:sldChg chg="addSp delSp modSp add ord">
        <pc:chgData name="Sichao Zhang" userId="baca463c2301c347" providerId="LiveId" clId="{E6531B84-0472-4334-90D5-3DF75E81F9EB}" dt="2019-01-16T20:30:55.744" v="4031" actId="20577"/>
        <pc:sldMkLst>
          <pc:docMk/>
          <pc:sldMk cId="4275329208" sldId="259"/>
        </pc:sldMkLst>
        <pc:spChg chg="del">
          <ac:chgData name="Sichao Zhang" userId="baca463c2301c347" providerId="LiveId" clId="{E6531B84-0472-4334-90D5-3DF75E81F9EB}" dt="2019-01-15T03:10:05.472" v="656" actId="478"/>
          <ac:spMkLst>
            <pc:docMk/>
            <pc:sldMk cId="4275329208" sldId="259"/>
            <ac:spMk id="2" creationId="{DC644B1D-07C3-499C-BDE6-4BD9B6C4685F}"/>
          </ac:spMkLst>
        </pc:spChg>
        <pc:spChg chg="del">
          <ac:chgData name="Sichao Zhang" userId="baca463c2301c347" providerId="LiveId" clId="{E6531B84-0472-4334-90D5-3DF75E81F9EB}" dt="2019-01-15T03:10:06.960" v="657" actId="478"/>
          <ac:spMkLst>
            <pc:docMk/>
            <pc:sldMk cId="4275329208" sldId="259"/>
            <ac:spMk id="3" creationId="{569E99EC-9A71-4DA8-B162-2AA4BDC3A6DA}"/>
          </ac:spMkLst>
        </pc:spChg>
        <pc:spChg chg="add mod">
          <ac:chgData name="Sichao Zhang" userId="baca463c2301c347" providerId="LiveId" clId="{E6531B84-0472-4334-90D5-3DF75E81F9EB}" dt="2019-01-15T04:18:25.003" v="963" actId="255"/>
          <ac:spMkLst>
            <pc:docMk/>
            <pc:sldMk cId="4275329208" sldId="259"/>
            <ac:spMk id="3" creationId="{77530F36-6B7B-4E40-A31D-FC167FA8A135}"/>
          </ac:spMkLst>
        </pc:spChg>
        <pc:spChg chg="add mod">
          <ac:chgData name="Sichao Zhang" userId="baca463c2301c347" providerId="LiveId" clId="{E6531B84-0472-4334-90D5-3DF75E81F9EB}" dt="2019-01-16T19:07:28.873" v="3744" actId="207"/>
          <ac:spMkLst>
            <pc:docMk/>
            <pc:sldMk cId="4275329208" sldId="259"/>
            <ac:spMk id="9" creationId="{44B7AC4D-A1AB-4D0A-8056-F3ABBF8C5AB2}"/>
          </ac:spMkLst>
        </pc:spChg>
        <pc:spChg chg="add mod">
          <ac:chgData name="Sichao Zhang" userId="baca463c2301c347" providerId="LiveId" clId="{E6531B84-0472-4334-90D5-3DF75E81F9EB}" dt="2019-01-16T19:30:32.896" v="3873" actId="20577"/>
          <ac:spMkLst>
            <pc:docMk/>
            <pc:sldMk cId="4275329208" sldId="259"/>
            <ac:spMk id="10" creationId="{3E478CC4-FA59-4206-B411-06035FB4097B}"/>
          </ac:spMkLst>
        </pc:spChg>
        <pc:spChg chg="add mod">
          <ac:chgData name="Sichao Zhang" userId="baca463c2301c347" providerId="LiveId" clId="{E6531B84-0472-4334-90D5-3DF75E81F9EB}" dt="2019-01-15T12:59:27.167" v="1544" actId="571"/>
          <ac:spMkLst>
            <pc:docMk/>
            <pc:sldMk cId="4275329208" sldId="259"/>
            <ac:spMk id="11" creationId="{8F05493C-0663-4D3C-8DFB-BB029DF59B8E}"/>
          </ac:spMkLst>
        </pc:spChg>
        <pc:spChg chg="add mod">
          <ac:chgData name="Sichao Zhang" userId="baca463c2301c347" providerId="LiveId" clId="{E6531B84-0472-4334-90D5-3DF75E81F9EB}" dt="2019-01-16T19:33:35.771" v="3996" actId="14100"/>
          <ac:spMkLst>
            <pc:docMk/>
            <pc:sldMk cId="4275329208" sldId="259"/>
            <ac:spMk id="12" creationId="{B10915C4-75D5-45CB-ABEB-81809882E1EA}"/>
          </ac:spMkLst>
        </pc:spChg>
        <pc:spChg chg="add mod">
          <ac:chgData name="Sichao Zhang" userId="baca463c2301c347" providerId="LiveId" clId="{E6531B84-0472-4334-90D5-3DF75E81F9EB}" dt="2019-01-16T19:08:30.830" v="3795" actId="1076"/>
          <ac:spMkLst>
            <pc:docMk/>
            <pc:sldMk cId="4275329208" sldId="259"/>
            <ac:spMk id="13" creationId="{BD173C98-C063-435E-B37D-3D825A708095}"/>
          </ac:spMkLst>
        </pc:spChg>
        <pc:spChg chg="add del">
          <ac:chgData name="Sichao Zhang" userId="baca463c2301c347" providerId="LiveId" clId="{E6531B84-0472-4334-90D5-3DF75E81F9EB}" dt="2019-01-16T20:29:21.876" v="4011" actId="478"/>
          <ac:spMkLst>
            <pc:docMk/>
            <pc:sldMk cId="4275329208" sldId="259"/>
            <ac:spMk id="14" creationId="{DEE7B678-E6BF-4C4F-82F0-E05A018B8B50}"/>
          </ac:spMkLst>
        </pc:spChg>
        <pc:spChg chg="add del mod">
          <ac:chgData name="Sichao Zhang" userId="baca463c2301c347" providerId="LiveId" clId="{E6531B84-0472-4334-90D5-3DF75E81F9EB}" dt="2019-01-16T19:07:04.461" v="3739" actId="478"/>
          <ac:spMkLst>
            <pc:docMk/>
            <pc:sldMk cId="4275329208" sldId="259"/>
            <ac:spMk id="15" creationId="{5321C098-4FFF-448F-9FD4-592A8A346535}"/>
          </ac:spMkLst>
        </pc:spChg>
        <pc:spChg chg="add mod">
          <ac:chgData name="Sichao Zhang" userId="baca463c2301c347" providerId="LiveId" clId="{E6531B84-0472-4334-90D5-3DF75E81F9EB}" dt="2019-01-16T20:30:55.744" v="4031" actId="20577"/>
          <ac:spMkLst>
            <pc:docMk/>
            <pc:sldMk cId="4275329208" sldId="259"/>
            <ac:spMk id="15" creationId="{B99C4101-1E4C-43C6-91D3-1CD22A3A7348}"/>
          </ac:spMkLst>
        </pc:spChg>
        <pc:spChg chg="add mod">
          <ac:chgData name="Sichao Zhang" userId="baca463c2301c347" providerId="LiveId" clId="{E6531B84-0472-4334-90D5-3DF75E81F9EB}" dt="2019-01-16T19:08:17.756" v="3794" actId="1076"/>
          <ac:spMkLst>
            <pc:docMk/>
            <pc:sldMk cId="4275329208" sldId="259"/>
            <ac:spMk id="16" creationId="{0438BF2F-6F19-4CAB-91E6-6423E77555D5}"/>
          </ac:spMkLst>
        </pc:spChg>
        <pc:spChg chg="add mod">
          <ac:chgData name="Sichao Zhang" userId="baca463c2301c347" providerId="LiveId" clId="{E6531B84-0472-4334-90D5-3DF75E81F9EB}" dt="2019-01-16T19:30:18.194" v="3872" actId="1076"/>
          <ac:spMkLst>
            <pc:docMk/>
            <pc:sldMk cId="4275329208" sldId="259"/>
            <ac:spMk id="30" creationId="{CE280986-A1BF-477A-AF60-8F40D1D509D1}"/>
          </ac:spMkLst>
        </pc:spChg>
        <pc:picChg chg="add del mod">
          <ac:chgData name="Sichao Zhang" userId="baca463c2301c347" providerId="LiveId" clId="{E6531B84-0472-4334-90D5-3DF75E81F9EB}" dt="2019-01-15T03:51:17.442" v="755" actId="478"/>
          <ac:picMkLst>
            <pc:docMk/>
            <pc:sldMk cId="4275329208" sldId="259"/>
            <ac:picMk id="2" creationId="{505C2CAE-77BE-4890-A4C3-DD7A69DF45EA}"/>
          </ac:picMkLst>
        </pc:picChg>
        <pc:picChg chg="add del mod">
          <ac:chgData name="Sichao Zhang" userId="baca463c2301c347" providerId="LiveId" clId="{E6531B84-0472-4334-90D5-3DF75E81F9EB}" dt="2019-01-16T15:30:05.098" v="2919" actId="1076"/>
          <ac:picMkLst>
            <pc:docMk/>
            <pc:sldMk cId="4275329208" sldId="259"/>
            <ac:picMk id="4" creationId="{E78CB8D8-3519-41AB-9185-57E4DD201842}"/>
          </ac:picMkLst>
        </pc:picChg>
        <pc:picChg chg="add del mod">
          <ac:chgData name="Sichao Zhang" userId="baca463c2301c347" providerId="LiveId" clId="{E6531B84-0472-4334-90D5-3DF75E81F9EB}" dt="2019-01-16T19:24:41.854" v="3799" actId="478"/>
          <ac:picMkLst>
            <pc:docMk/>
            <pc:sldMk cId="4275329208" sldId="259"/>
            <ac:picMk id="5" creationId="{F4820C5E-AE0D-4245-AB0A-C2AF305E895C}"/>
          </ac:picMkLst>
        </pc:picChg>
        <pc:picChg chg="add mod modCrop">
          <ac:chgData name="Sichao Zhang" userId="baca463c2301c347" providerId="LiveId" clId="{E6531B84-0472-4334-90D5-3DF75E81F9EB}" dt="2019-01-16T19:33:25.578" v="3994" actId="732"/>
          <ac:picMkLst>
            <pc:docMk/>
            <pc:sldMk cId="4275329208" sldId="259"/>
            <ac:picMk id="21" creationId="{70B3CB28-EEDE-4BF7-BFF6-097D65EC0135}"/>
          </ac:picMkLst>
        </pc:picChg>
        <pc:cxnChg chg="add del mod">
          <ac:chgData name="Sichao Zhang" userId="baca463c2301c347" providerId="LiveId" clId="{E6531B84-0472-4334-90D5-3DF75E81F9EB}" dt="2019-01-16T12:05:45.114" v="2862" actId="478"/>
          <ac:cxnSpMkLst>
            <pc:docMk/>
            <pc:sldMk cId="4275329208" sldId="259"/>
            <ac:cxnSpMk id="7" creationId="{4167E41D-AAED-4621-A3FC-22A296BB634C}"/>
          </ac:cxnSpMkLst>
        </pc:cxnChg>
        <pc:cxnChg chg="add mod">
          <ac:chgData name="Sichao Zhang" userId="baca463c2301c347" providerId="LiveId" clId="{E6531B84-0472-4334-90D5-3DF75E81F9EB}" dt="2019-01-16T19:26:03.405" v="3817" actId="14100"/>
          <ac:cxnSpMkLst>
            <pc:docMk/>
            <pc:sldMk cId="4275329208" sldId="259"/>
            <ac:cxnSpMk id="11" creationId="{47F68C12-1A36-4625-9C1D-4DE26B4E09AA}"/>
          </ac:cxnSpMkLst>
        </pc:cxnChg>
        <pc:cxnChg chg="add del mod">
          <ac:chgData name="Sichao Zhang" userId="baca463c2301c347" providerId="LiveId" clId="{E6531B84-0472-4334-90D5-3DF75E81F9EB}" dt="2019-01-16T19:26:28.556" v="3820" actId="478"/>
          <ac:cxnSpMkLst>
            <pc:docMk/>
            <pc:sldMk cId="4275329208" sldId="259"/>
            <ac:cxnSpMk id="25" creationId="{DD060F3B-90F1-404C-9481-50DE9445F17B}"/>
          </ac:cxnSpMkLst>
        </pc:cxnChg>
        <pc:cxnChg chg="add mod">
          <ac:chgData name="Sichao Zhang" userId="baca463c2301c347" providerId="LiveId" clId="{E6531B84-0472-4334-90D5-3DF75E81F9EB}" dt="2019-01-16T19:26:45.507" v="3824" actId="14100"/>
          <ac:cxnSpMkLst>
            <pc:docMk/>
            <pc:sldMk cId="4275329208" sldId="259"/>
            <ac:cxnSpMk id="28" creationId="{F05DE3ED-BDAB-4CD9-A7BD-0BDE553471CF}"/>
          </ac:cxnSpMkLst>
        </pc:cxnChg>
      </pc:sldChg>
      <pc:sldChg chg="delSp add del">
        <pc:chgData name="Sichao Zhang" userId="baca463c2301c347" providerId="LiveId" clId="{E6531B84-0472-4334-90D5-3DF75E81F9EB}" dt="2019-01-15T03:53:59.571" v="835" actId="2696"/>
        <pc:sldMkLst>
          <pc:docMk/>
          <pc:sldMk cId="3156399910" sldId="260"/>
        </pc:sldMkLst>
        <pc:picChg chg="del">
          <ac:chgData name="Sichao Zhang" userId="baca463c2301c347" providerId="LiveId" clId="{E6531B84-0472-4334-90D5-3DF75E81F9EB}" dt="2019-01-15T03:50:37.999" v="748" actId="478"/>
          <ac:picMkLst>
            <pc:docMk/>
            <pc:sldMk cId="3156399910" sldId="260"/>
            <ac:picMk id="4" creationId="{E78CB8D8-3519-41AB-9185-57E4DD201842}"/>
          </ac:picMkLst>
        </pc:picChg>
      </pc:sldChg>
      <pc:sldChg chg="addSp delSp modSp add ord addCm delCm">
        <pc:chgData name="Sichao Zhang" userId="baca463c2301c347" providerId="LiveId" clId="{E6531B84-0472-4334-90D5-3DF75E81F9EB}" dt="2019-01-16T20:30:52.573" v="4029" actId="20577"/>
        <pc:sldMkLst>
          <pc:docMk/>
          <pc:sldMk cId="82577976" sldId="261"/>
        </pc:sldMkLst>
        <pc:spChg chg="del">
          <ac:chgData name="Sichao Zhang" userId="baca463c2301c347" providerId="LiveId" clId="{E6531B84-0472-4334-90D5-3DF75E81F9EB}" dt="2019-01-15T03:52:12.273" v="762" actId="478"/>
          <ac:spMkLst>
            <pc:docMk/>
            <pc:sldMk cId="82577976" sldId="261"/>
            <ac:spMk id="2" creationId="{CB84426A-E637-46AD-B39F-E9D0D218A8A7}"/>
          </ac:spMkLst>
        </pc:spChg>
        <pc:spChg chg="del">
          <ac:chgData name="Sichao Zhang" userId="baca463c2301c347" providerId="LiveId" clId="{E6531B84-0472-4334-90D5-3DF75E81F9EB}" dt="2019-01-15T03:52:10.782" v="761" actId="478"/>
          <ac:spMkLst>
            <pc:docMk/>
            <pc:sldMk cId="82577976" sldId="261"/>
            <ac:spMk id="3" creationId="{1D8A3A36-CCEB-4FDC-9DDF-35138D5C5EA7}"/>
          </ac:spMkLst>
        </pc:spChg>
        <pc:spChg chg="add mod">
          <ac:chgData name="Sichao Zhang" userId="baca463c2301c347" providerId="LiveId" clId="{E6531B84-0472-4334-90D5-3DF75E81F9EB}" dt="2019-01-15T13:37:05.141" v="2202" actId="1076"/>
          <ac:spMkLst>
            <pc:docMk/>
            <pc:sldMk cId="82577976" sldId="261"/>
            <ac:spMk id="4" creationId="{3A82D729-AD10-4861-A51C-7734E5223D6B}"/>
          </ac:spMkLst>
        </pc:spChg>
        <pc:spChg chg="add mod">
          <ac:chgData name="Sichao Zhang" userId="baca463c2301c347" providerId="LiveId" clId="{E6531B84-0472-4334-90D5-3DF75E81F9EB}" dt="2019-01-15T13:37:05.141" v="2202" actId="1076"/>
          <ac:spMkLst>
            <pc:docMk/>
            <pc:sldMk cId="82577976" sldId="261"/>
            <ac:spMk id="6" creationId="{F6333F6C-8C2A-4FC7-A207-B383ABBBEF24}"/>
          </ac:spMkLst>
        </pc:spChg>
        <pc:spChg chg="add del mod">
          <ac:chgData name="Sichao Zhang" userId="baca463c2301c347" providerId="LiveId" clId="{E6531B84-0472-4334-90D5-3DF75E81F9EB}" dt="2019-01-15T13:31:52.930" v="1988" actId="478"/>
          <ac:spMkLst>
            <pc:docMk/>
            <pc:sldMk cId="82577976" sldId="261"/>
            <ac:spMk id="8" creationId="{19CCDEE8-DFBF-4F86-9ED8-DA9DCA819218}"/>
          </ac:spMkLst>
        </pc:spChg>
        <pc:spChg chg="add mod">
          <ac:chgData name="Sichao Zhang" userId="baca463c2301c347" providerId="LiveId" clId="{E6531B84-0472-4334-90D5-3DF75E81F9EB}" dt="2019-01-16T19:02:19.580" v="3551" actId="1076"/>
          <ac:spMkLst>
            <pc:docMk/>
            <pc:sldMk cId="82577976" sldId="261"/>
            <ac:spMk id="9" creationId="{227F3D64-FE19-41F7-83A4-5F748A824ED8}"/>
          </ac:spMkLst>
        </pc:spChg>
        <pc:spChg chg="add mod">
          <ac:chgData name="Sichao Zhang" userId="baca463c2301c347" providerId="LiveId" clId="{E6531B84-0472-4334-90D5-3DF75E81F9EB}" dt="2019-01-15T13:32:03.830" v="2013" actId="20577"/>
          <ac:spMkLst>
            <pc:docMk/>
            <pc:sldMk cId="82577976" sldId="261"/>
            <ac:spMk id="11" creationId="{E43D2E33-7B08-45E8-9521-9289882ECF20}"/>
          </ac:spMkLst>
        </pc:spChg>
        <pc:spChg chg="add del">
          <ac:chgData name="Sichao Zhang" userId="baca463c2301c347" providerId="LiveId" clId="{E6531B84-0472-4334-90D5-3DF75E81F9EB}" dt="2019-01-15T13:33:29.913" v="2033"/>
          <ac:spMkLst>
            <pc:docMk/>
            <pc:sldMk cId="82577976" sldId="261"/>
            <ac:spMk id="13" creationId="{57FE91CB-70AF-4EF9-B02D-FEFA50B5CC8A}"/>
          </ac:spMkLst>
        </pc:spChg>
        <pc:spChg chg="add mod">
          <ac:chgData name="Sichao Zhang" userId="baca463c2301c347" providerId="LiveId" clId="{E6531B84-0472-4334-90D5-3DF75E81F9EB}" dt="2019-01-16T20:30:52.573" v="4029" actId="20577"/>
          <ac:spMkLst>
            <pc:docMk/>
            <pc:sldMk cId="82577976" sldId="261"/>
            <ac:spMk id="13" creationId="{FEA0892F-5E9F-4575-90E5-7D13C16F0F25}"/>
          </ac:spMkLst>
        </pc:spChg>
        <pc:spChg chg="add mod">
          <ac:chgData name="Sichao Zhang" userId="baca463c2301c347" providerId="LiveId" clId="{E6531B84-0472-4334-90D5-3DF75E81F9EB}" dt="2019-01-15T13:35:56.294" v="2197" actId="1076"/>
          <ac:spMkLst>
            <pc:docMk/>
            <pc:sldMk cId="82577976" sldId="261"/>
            <ac:spMk id="14" creationId="{4414F9A8-91AD-4886-8B5F-BB54605401DE}"/>
          </ac:spMkLst>
        </pc:spChg>
        <pc:spChg chg="add mod">
          <ac:chgData name="Sichao Zhang" userId="baca463c2301c347" providerId="LiveId" clId="{E6531B84-0472-4334-90D5-3DF75E81F9EB}" dt="2019-01-15T13:41:43.294" v="2563" actId="20577"/>
          <ac:spMkLst>
            <pc:docMk/>
            <pc:sldMk cId="82577976" sldId="261"/>
            <ac:spMk id="15" creationId="{232E2D01-910C-4687-800D-9F689960B9DD}"/>
          </ac:spMkLst>
        </pc:spChg>
        <pc:picChg chg="add mod">
          <ac:chgData name="Sichao Zhang" userId="baca463c2301c347" providerId="LiveId" clId="{E6531B84-0472-4334-90D5-3DF75E81F9EB}" dt="2019-01-15T13:37:05.141" v="2202" actId="1076"/>
          <ac:picMkLst>
            <pc:docMk/>
            <pc:sldMk cId="82577976" sldId="261"/>
            <ac:picMk id="5" creationId="{B4501CBE-0E83-41AF-95CC-9615C5890B5C}"/>
          </ac:picMkLst>
        </pc:picChg>
        <pc:picChg chg="add del mod">
          <ac:chgData name="Sichao Zhang" userId="baca463c2301c347" providerId="LiveId" clId="{E6531B84-0472-4334-90D5-3DF75E81F9EB}" dt="2019-01-15T13:34:18.043" v="2145" actId="478"/>
          <ac:picMkLst>
            <pc:docMk/>
            <pc:sldMk cId="82577976" sldId="261"/>
            <ac:picMk id="7" creationId="{E02B0000-41E5-499D-9050-0F8E2F21BDAC}"/>
          </ac:picMkLst>
        </pc:picChg>
        <pc:picChg chg="add mod">
          <ac:chgData name="Sichao Zhang" userId="baca463c2301c347" providerId="LiveId" clId="{E6531B84-0472-4334-90D5-3DF75E81F9EB}" dt="2019-01-15T13:34:38.254" v="2165" actId="1076"/>
          <ac:picMkLst>
            <pc:docMk/>
            <pc:sldMk cId="82577976" sldId="261"/>
            <ac:picMk id="10" creationId="{31E3270E-162C-42A2-95A8-13AAA421A063}"/>
          </ac:picMkLst>
        </pc:picChg>
        <pc:picChg chg="add mod">
          <ac:chgData name="Sichao Zhang" userId="baca463c2301c347" providerId="LiveId" clId="{E6531B84-0472-4334-90D5-3DF75E81F9EB}" dt="2019-01-15T13:34:40.592" v="2166" actId="1076"/>
          <ac:picMkLst>
            <pc:docMk/>
            <pc:sldMk cId="82577976" sldId="261"/>
            <ac:picMk id="12" creationId="{E7AA1DF4-0929-4488-B01D-B7C3D0FDA815}"/>
          </ac:picMkLst>
        </pc:picChg>
      </pc:sldChg>
      <pc:sldChg chg="addSp delSp modSp add ord">
        <pc:chgData name="Sichao Zhang" userId="baca463c2301c347" providerId="LiveId" clId="{E6531B84-0472-4334-90D5-3DF75E81F9EB}" dt="2019-01-16T20:31:07.886" v="4040" actId="20577"/>
        <pc:sldMkLst>
          <pc:docMk/>
          <pc:sldMk cId="2384124293" sldId="262"/>
        </pc:sldMkLst>
        <pc:spChg chg="del">
          <ac:chgData name="Sichao Zhang" userId="baca463c2301c347" providerId="LiveId" clId="{E6531B84-0472-4334-90D5-3DF75E81F9EB}" dt="2019-01-15T04:03:58.819" v="838" actId="478"/>
          <ac:spMkLst>
            <pc:docMk/>
            <pc:sldMk cId="2384124293" sldId="262"/>
            <ac:spMk id="2" creationId="{8D9515B8-E5B6-4BDB-B529-B54F7208A47B}"/>
          </ac:spMkLst>
        </pc:spChg>
        <pc:spChg chg="del">
          <ac:chgData name="Sichao Zhang" userId="baca463c2301c347" providerId="LiveId" clId="{E6531B84-0472-4334-90D5-3DF75E81F9EB}" dt="2019-01-15T04:03:55.979" v="837" actId="478"/>
          <ac:spMkLst>
            <pc:docMk/>
            <pc:sldMk cId="2384124293" sldId="262"/>
            <ac:spMk id="3" creationId="{2A43BFD0-DD10-4409-B8B6-AF66A050E7C0}"/>
          </ac:spMkLst>
        </pc:spChg>
        <pc:spChg chg="add">
          <ac:chgData name="Sichao Zhang" userId="baca463c2301c347" providerId="LiveId" clId="{E6531B84-0472-4334-90D5-3DF75E81F9EB}" dt="2019-01-15T04:04:03.472" v="839"/>
          <ac:spMkLst>
            <pc:docMk/>
            <pc:sldMk cId="2384124293" sldId="262"/>
            <ac:spMk id="4" creationId="{F6C3BA6F-ABB4-4C1C-A643-4A611995C0E4}"/>
          </ac:spMkLst>
        </pc:spChg>
        <pc:spChg chg="add">
          <ac:chgData name="Sichao Zhang" userId="baca463c2301c347" providerId="LiveId" clId="{E6531B84-0472-4334-90D5-3DF75E81F9EB}" dt="2019-01-15T04:04:03.472" v="839"/>
          <ac:spMkLst>
            <pc:docMk/>
            <pc:sldMk cId="2384124293" sldId="262"/>
            <ac:spMk id="5" creationId="{9D551029-36DA-4B5A-88C0-E0EB96226421}"/>
          </ac:spMkLst>
        </pc:spChg>
        <pc:spChg chg="add">
          <ac:chgData name="Sichao Zhang" userId="baca463c2301c347" providerId="LiveId" clId="{E6531B84-0472-4334-90D5-3DF75E81F9EB}" dt="2019-01-15T04:04:03.472" v="839"/>
          <ac:spMkLst>
            <pc:docMk/>
            <pc:sldMk cId="2384124293" sldId="262"/>
            <ac:spMk id="6" creationId="{75168953-3CFB-4333-B88E-A4B3990E07C9}"/>
          </ac:spMkLst>
        </pc:spChg>
        <pc:spChg chg="add">
          <ac:chgData name="Sichao Zhang" userId="baca463c2301c347" providerId="LiveId" clId="{E6531B84-0472-4334-90D5-3DF75E81F9EB}" dt="2019-01-15T04:04:03.472" v="839"/>
          <ac:spMkLst>
            <pc:docMk/>
            <pc:sldMk cId="2384124293" sldId="262"/>
            <ac:spMk id="7" creationId="{9A63A9AC-1B8C-456E-AD83-8D4A3BF95535}"/>
          </ac:spMkLst>
        </pc:spChg>
        <pc:spChg chg="add mod">
          <ac:chgData name="Sichao Zhang" userId="baca463c2301c347" providerId="LiveId" clId="{E6531B84-0472-4334-90D5-3DF75E81F9EB}" dt="2019-01-15T13:12:11.905" v="1787" actId="113"/>
          <ac:spMkLst>
            <pc:docMk/>
            <pc:sldMk cId="2384124293" sldId="262"/>
            <ac:spMk id="8" creationId="{012C6FD0-32A3-401A-9D28-7DA12B6C978E}"/>
          </ac:spMkLst>
        </pc:spChg>
        <pc:spChg chg="add mod">
          <ac:chgData name="Sichao Zhang" userId="baca463c2301c347" providerId="LiveId" clId="{E6531B84-0472-4334-90D5-3DF75E81F9EB}" dt="2019-01-15T13:12:13.665" v="1788" actId="113"/>
          <ac:spMkLst>
            <pc:docMk/>
            <pc:sldMk cId="2384124293" sldId="262"/>
            <ac:spMk id="12" creationId="{A3BD52F6-C96C-4993-863F-4DBE116C2BB7}"/>
          </ac:spMkLst>
        </pc:spChg>
        <pc:spChg chg="add mod">
          <ac:chgData name="Sichao Zhang" userId="baca463c2301c347" providerId="LiveId" clId="{E6531B84-0472-4334-90D5-3DF75E81F9EB}" dt="2019-01-15T13:12:15.076" v="1789" actId="113"/>
          <ac:spMkLst>
            <pc:docMk/>
            <pc:sldMk cId="2384124293" sldId="262"/>
            <ac:spMk id="13" creationId="{2ED9BF75-1011-4D6B-95CD-549C929EE209}"/>
          </ac:spMkLst>
        </pc:spChg>
        <pc:spChg chg="add mod">
          <ac:chgData name="Sichao Zhang" userId="baca463c2301c347" providerId="LiveId" clId="{E6531B84-0472-4334-90D5-3DF75E81F9EB}" dt="2019-01-15T04:19:15.244" v="1022" actId="20577"/>
          <ac:spMkLst>
            <pc:docMk/>
            <pc:sldMk cId="2384124293" sldId="262"/>
            <ac:spMk id="14" creationId="{BEFA2AA9-E232-4CDC-B840-65CF3BDC3731}"/>
          </ac:spMkLst>
        </pc:spChg>
        <pc:spChg chg="add mod">
          <ac:chgData name="Sichao Zhang" userId="baca463c2301c347" providerId="LiveId" clId="{E6531B84-0472-4334-90D5-3DF75E81F9EB}" dt="2019-01-16T20:31:07.886" v="4040" actId="20577"/>
          <ac:spMkLst>
            <pc:docMk/>
            <pc:sldMk cId="2384124293" sldId="262"/>
            <ac:spMk id="15" creationId="{EB234C67-E28B-4C60-AEA7-79F702B0A0F4}"/>
          </ac:spMkLst>
        </pc:spChg>
        <pc:picChg chg="add mod">
          <ac:chgData name="Sichao Zhang" userId="baca463c2301c347" providerId="LiveId" clId="{E6531B84-0472-4334-90D5-3DF75E81F9EB}" dt="2019-01-15T04:17:50.443" v="962" actId="1076"/>
          <ac:picMkLst>
            <pc:docMk/>
            <pc:sldMk cId="2384124293" sldId="262"/>
            <ac:picMk id="1025" creationId="{D00729F3-1C80-484A-97DA-11425EBEAE9C}"/>
          </ac:picMkLst>
        </pc:picChg>
        <pc:picChg chg="add mod">
          <ac:chgData name="Sichao Zhang" userId="baca463c2301c347" providerId="LiveId" clId="{E6531B84-0472-4334-90D5-3DF75E81F9EB}" dt="2019-01-15T04:17:50.443" v="962" actId="1076"/>
          <ac:picMkLst>
            <pc:docMk/>
            <pc:sldMk cId="2384124293" sldId="262"/>
            <ac:picMk id="1026" creationId="{19FA2A87-4854-45D0-8F1B-BBD86022E072}"/>
          </ac:picMkLst>
        </pc:picChg>
        <pc:picChg chg="add mod">
          <ac:chgData name="Sichao Zhang" userId="baca463c2301c347" providerId="LiveId" clId="{E6531B84-0472-4334-90D5-3DF75E81F9EB}" dt="2019-01-15T04:17:50.443" v="962" actId="1076"/>
          <ac:picMkLst>
            <pc:docMk/>
            <pc:sldMk cId="2384124293" sldId="262"/>
            <ac:picMk id="1027" creationId="{E2893EB2-F80B-44F3-A8A9-177B24CF8D73}"/>
          </ac:picMkLst>
        </pc:picChg>
      </pc:sldChg>
      <pc:sldChg chg="addSp delSp modSp add delAnim modAnim">
        <pc:chgData name="Sichao Zhang" userId="baca463c2301c347" providerId="LiveId" clId="{E6531B84-0472-4334-90D5-3DF75E81F9EB}" dt="2019-01-16T20:31:13.426" v="4042"/>
        <pc:sldMkLst>
          <pc:docMk/>
          <pc:sldMk cId="1274043318" sldId="263"/>
        </pc:sldMkLst>
        <pc:spChg chg="del">
          <ac:chgData name="Sichao Zhang" userId="baca463c2301c347" providerId="LiveId" clId="{E6531B84-0472-4334-90D5-3DF75E81F9EB}" dt="2019-01-15T13:54:46.470" v="2565" actId="478"/>
          <ac:spMkLst>
            <pc:docMk/>
            <pc:sldMk cId="1274043318" sldId="263"/>
            <ac:spMk id="2" creationId="{35DF2215-151B-4590-97C2-DCB9647C7CDE}"/>
          </ac:spMkLst>
        </pc:spChg>
        <pc:spChg chg="del">
          <ac:chgData name="Sichao Zhang" userId="baca463c2301c347" providerId="LiveId" clId="{E6531B84-0472-4334-90D5-3DF75E81F9EB}" dt="2019-01-15T13:54:47.217" v="2566" actId="478"/>
          <ac:spMkLst>
            <pc:docMk/>
            <pc:sldMk cId="1274043318" sldId="263"/>
            <ac:spMk id="3" creationId="{AFAEF9F2-5940-477F-BD12-4FC507CCAC02}"/>
          </ac:spMkLst>
        </pc:spChg>
        <pc:spChg chg="add mod">
          <ac:chgData name="Sichao Zhang" userId="baca463c2301c347" providerId="LiveId" clId="{E6531B84-0472-4334-90D5-3DF75E81F9EB}" dt="2019-01-16T12:03:59.845" v="2855" actId="1076"/>
          <ac:spMkLst>
            <pc:docMk/>
            <pc:sldMk cId="1274043318" sldId="263"/>
            <ac:spMk id="5" creationId="{8E7BC4E4-8EDD-4DC1-A81B-E0D5C3AF3CB9}"/>
          </ac:spMkLst>
        </pc:spChg>
        <pc:spChg chg="add mod">
          <ac:chgData name="Sichao Zhang" userId="baca463c2301c347" providerId="LiveId" clId="{E6531B84-0472-4334-90D5-3DF75E81F9EB}" dt="2019-01-16T12:03:07.315" v="2811" actId="1076"/>
          <ac:spMkLst>
            <pc:docMk/>
            <pc:sldMk cId="1274043318" sldId="263"/>
            <ac:spMk id="7" creationId="{D321A000-9488-4ACD-A846-B764C2808576}"/>
          </ac:spMkLst>
        </pc:spChg>
        <pc:spChg chg="add">
          <ac:chgData name="Sichao Zhang" userId="baca463c2301c347" providerId="LiveId" clId="{E6531B84-0472-4334-90D5-3DF75E81F9EB}" dt="2019-01-16T20:31:13.426" v="4042"/>
          <ac:spMkLst>
            <pc:docMk/>
            <pc:sldMk cId="1274043318" sldId="263"/>
            <ac:spMk id="8" creationId="{EC08A9CA-51DB-4CFF-A27E-CF42D3482076}"/>
          </ac:spMkLst>
        </pc:spChg>
        <pc:spChg chg="add mod">
          <ac:chgData name="Sichao Zhang" userId="baca463c2301c347" providerId="LiveId" clId="{E6531B84-0472-4334-90D5-3DF75E81F9EB}" dt="2019-01-16T12:00:18.984" v="2756" actId="20577"/>
          <ac:spMkLst>
            <pc:docMk/>
            <pc:sldMk cId="1274043318" sldId="263"/>
            <ac:spMk id="11" creationId="{7B3BA910-4633-44F3-94AD-BA27C0CDE5AF}"/>
          </ac:spMkLst>
        </pc:spChg>
        <pc:picChg chg="add mod modCrop">
          <ac:chgData name="Sichao Zhang" userId="baca463c2301c347" providerId="LiveId" clId="{E6531B84-0472-4334-90D5-3DF75E81F9EB}" dt="2019-01-16T12:03:50.822" v="2852" actId="1076"/>
          <ac:picMkLst>
            <pc:docMk/>
            <pc:sldMk cId="1274043318" sldId="263"/>
            <ac:picMk id="2" creationId="{275709C9-4FA7-4B05-9173-266A63CC2E84}"/>
          </ac:picMkLst>
        </pc:picChg>
        <pc:picChg chg="add del mod">
          <ac:chgData name="Sichao Zhang" userId="baca463c2301c347" providerId="LiveId" clId="{E6531B84-0472-4334-90D5-3DF75E81F9EB}" dt="2019-01-16T11:57:11.767" v="2691" actId="478"/>
          <ac:picMkLst>
            <pc:docMk/>
            <pc:sldMk cId="1274043318" sldId="263"/>
            <ac:picMk id="4" creationId="{3AF8F027-EA50-4F7B-97D0-7AD8D4DFA885}"/>
          </ac:picMkLst>
        </pc:picChg>
        <pc:picChg chg="add mod">
          <ac:chgData name="Sichao Zhang" userId="baca463c2301c347" providerId="LiveId" clId="{E6531B84-0472-4334-90D5-3DF75E81F9EB}" dt="2019-01-16T12:03:54.099" v="2854" actId="1076"/>
          <ac:picMkLst>
            <pc:docMk/>
            <pc:sldMk cId="1274043318" sldId="263"/>
            <ac:picMk id="6" creationId="{2806E060-5D2F-49F7-8A75-9D40F1B0E8FB}"/>
          </ac:picMkLst>
        </pc:picChg>
        <pc:picChg chg="add del mod modCrop">
          <ac:chgData name="Sichao Zhang" userId="baca463c2301c347" providerId="LiveId" clId="{E6531B84-0472-4334-90D5-3DF75E81F9EB}" dt="2019-01-16T11:58:46.367" v="2702" actId="478"/>
          <ac:picMkLst>
            <pc:docMk/>
            <pc:sldMk cId="1274043318" sldId="263"/>
            <ac:picMk id="8" creationId="{ADFE1809-1240-4E26-986D-53AC6B79506C}"/>
          </ac:picMkLst>
        </pc:picChg>
        <pc:picChg chg="add del mod">
          <ac:chgData name="Sichao Zhang" userId="baca463c2301c347" providerId="LiveId" clId="{E6531B84-0472-4334-90D5-3DF75E81F9EB}" dt="2019-01-16T11:58:34.934" v="2699" actId="478"/>
          <ac:picMkLst>
            <pc:docMk/>
            <pc:sldMk cId="1274043318" sldId="263"/>
            <ac:picMk id="9" creationId="{87226646-B9C5-4227-A4D2-71A0CE0B732E}"/>
          </ac:picMkLst>
        </pc:picChg>
        <pc:picChg chg="add del mod">
          <ac:chgData name="Sichao Zhang" userId="baca463c2301c347" providerId="LiveId" clId="{E6531B84-0472-4334-90D5-3DF75E81F9EB}" dt="2019-01-16T11:58:37.669" v="2700" actId="478"/>
          <ac:picMkLst>
            <pc:docMk/>
            <pc:sldMk cId="1274043318" sldId="263"/>
            <ac:picMk id="10" creationId="{46E85D87-D8FC-48AD-A70B-ACF3A7BC18D9}"/>
          </ac:picMkLst>
        </pc:picChg>
      </pc:sldChg>
      <pc:sldChg chg="addSp delSp modSp add ord">
        <pc:chgData name="Sichao Zhang" userId="baca463c2301c347" providerId="LiveId" clId="{E6531B84-0472-4334-90D5-3DF75E81F9EB}" dt="2019-01-16T20:30:48.496" v="4027" actId="20577"/>
        <pc:sldMkLst>
          <pc:docMk/>
          <pc:sldMk cId="327503544" sldId="264"/>
        </pc:sldMkLst>
        <pc:spChg chg="add mod">
          <ac:chgData name="Sichao Zhang" userId="baca463c2301c347" providerId="LiveId" clId="{E6531B84-0472-4334-90D5-3DF75E81F9EB}" dt="2019-01-16T20:30:48.496" v="4027" actId="20577"/>
          <ac:spMkLst>
            <pc:docMk/>
            <pc:sldMk cId="327503544" sldId="264"/>
            <ac:spMk id="2" creationId="{12F998A9-ECD6-4755-95BB-EDD8E4687ADD}"/>
          </ac:spMkLst>
        </pc:spChg>
        <pc:spChg chg="del">
          <ac:chgData name="Sichao Zhang" userId="baca463c2301c347" providerId="LiveId" clId="{E6531B84-0472-4334-90D5-3DF75E81F9EB}" dt="2019-01-16T15:29:31.668" v="2879" actId="478"/>
          <ac:spMkLst>
            <pc:docMk/>
            <pc:sldMk cId="327503544" sldId="264"/>
            <ac:spMk id="2" creationId="{C0905951-4C54-458B-A6C1-89713942B48E}"/>
          </ac:spMkLst>
        </pc:spChg>
        <pc:spChg chg="del">
          <ac:chgData name="Sichao Zhang" userId="baca463c2301c347" providerId="LiveId" clId="{E6531B84-0472-4334-90D5-3DF75E81F9EB}" dt="2019-01-16T15:29:29.647" v="2878" actId="478"/>
          <ac:spMkLst>
            <pc:docMk/>
            <pc:sldMk cId="327503544" sldId="264"/>
            <ac:spMk id="3" creationId="{BC6B9669-08E9-4D5A-B58B-78EF336111B4}"/>
          </ac:spMkLst>
        </pc:spChg>
        <pc:spChg chg="add mod">
          <ac:chgData name="Sichao Zhang" userId="baca463c2301c347" providerId="LiveId" clId="{E6531B84-0472-4334-90D5-3DF75E81F9EB}" dt="2019-01-16T17:45:28.359" v="3079" actId="20577"/>
          <ac:spMkLst>
            <pc:docMk/>
            <pc:sldMk cId="327503544" sldId="264"/>
            <ac:spMk id="4" creationId="{E05EAC80-2D00-4BF8-96FA-93FEE5F30BA0}"/>
          </ac:spMkLst>
        </pc:spChg>
        <pc:spChg chg="add mod">
          <ac:chgData name="Sichao Zhang" userId="baca463c2301c347" providerId="LiveId" clId="{E6531B84-0472-4334-90D5-3DF75E81F9EB}" dt="2019-01-16T17:56:01.716" v="3233" actId="20577"/>
          <ac:spMkLst>
            <pc:docMk/>
            <pc:sldMk cId="327503544" sldId="264"/>
            <ac:spMk id="6" creationId="{14E96843-DE32-4644-A257-15E2B151D6B3}"/>
          </ac:spMkLst>
        </pc:spChg>
        <pc:spChg chg="add mod">
          <ac:chgData name="Sichao Zhang" userId="baca463c2301c347" providerId="LiveId" clId="{E6531B84-0472-4334-90D5-3DF75E81F9EB}" dt="2019-01-16T17:55:48.342" v="3219" actId="113"/>
          <ac:spMkLst>
            <pc:docMk/>
            <pc:sldMk cId="327503544" sldId="264"/>
            <ac:spMk id="7" creationId="{2AA0EE35-045C-4A0B-90CA-781346764E25}"/>
          </ac:spMkLst>
        </pc:spChg>
        <pc:spChg chg="add mod">
          <ac:chgData name="Sichao Zhang" userId="baca463c2301c347" providerId="LiveId" clId="{E6531B84-0472-4334-90D5-3DF75E81F9EB}" dt="2019-01-16T19:01:58.630" v="3549" actId="1076"/>
          <ac:spMkLst>
            <pc:docMk/>
            <pc:sldMk cId="327503544" sldId="264"/>
            <ac:spMk id="11" creationId="{9FFAAA46-2B4E-42C1-A0B6-4DDC65447A00}"/>
          </ac:spMkLst>
        </pc:spChg>
        <pc:spChg chg="add mod">
          <ac:chgData name="Sichao Zhang" userId="baca463c2301c347" providerId="LiveId" clId="{E6531B84-0472-4334-90D5-3DF75E81F9EB}" dt="2019-01-16T19:01:58.630" v="3549" actId="1076"/>
          <ac:spMkLst>
            <pc:docMk/>
            <pc:sldMk cId="327503544" sldId="264"/>
            <ac:spMk id="12" creationId="{543C6B03-DAEF-42BE-AF4A-FC0E84F14B88}"/>
          </ac:spMkLst>
        </pc:spChg>
        <pc:spChg chg="add mod">
          <ac:chgData name="Sichao Zhang" userId="baca463c2301c347" providerId="LiveId" clId="{E6531B84-0472-4334-90D5-3DF75E81F9EB}" dt="2019-01-16T18:59:26.410" v="3472" actId="12"/>
          <ac:spMkLst>
            <pc:docMk/>
            <pc:sldMk cId="327503544" sldId="264"/>
            <ac:spMk id="13" creationId="{EE5CC5C2-B72B-4328-A7BD-D72526B8B5C4}"/>
          </ac:spMkLst>
        </pc:spChg>
        <pc:picChg chg="add mod">
          <ac:chgData name="Sichao Zhang" userId="baca463c2301c347" providerId="LiveId" clId="{E6531B84-0472-4334-90D5-3DF75E81F9EB}" dt="2019-01-16T17:49:56.203" v="3085" actId="1076"/>
          <ac:picMkLst>
            <pc:docMk/>
            <pc:sldMk cId="327503544" sldId="264"/>
            <ac:picMk id="5" creationId="{C86FEEC6-6E9E-4013-8695-7C8F8F0B8D8F}"/>
          </ac:picMkLst>
        </pc:picChg>
        <pc:picChg chg="add del mod">
          <ac:chgData name="Sichao Zhang" userId="baca463c2301c347" providerId="LiveId" clId="{E6531B84-0472-4334-90D5-3DF75E81F9EB}" dt="2019-01-16T19:00:58.638" v="3512" actId="478"/>
          <ac:picMkLst>
            <pc:docMk/>
            <pc:sldMk cId="327503544" sldId="264"/>
            <ac:picMk id="8" creationId="{9D3BAD0C-55CB-44DA-8728-5CBD3AB84F4C}"/>
          </ac:picMkLst>
        </pc:picChg>
        <pc:picChg chg="add del mod">
          <ac:chgData name="Sichao Zhang" userId="baca463c2301c347" providerId="LiveId" clId="{E6531B84-0472-4334-90D5-3DF75E81F9EB}" dt="2019-01-16T18:48:14.731" v="3239" actId="478"/>
          <ac:picMkLst>
            <pc:docMk/>
            <pc:sldMk cId="327503544" sldId="264"/>
            <ac:picMk id="9" creationId="{710A1F89-84F6-4C2F-8EDD-2C2D88A2E22E}"/>
          </ac:picMkLst>
        </pc:picChg>
        <pc:picChg chg="add mod">
          <ac:chgData name="Sichao Zhang" userId="baca463c2301c347" providerId="LiveId" clId="{E6531B84-0472-4334-90D5-3DF75E81F9EB}" dt="2019-01-16T19:01:58.630" v="3549" actId="1076"/>
          <ac:picMkLst>
            <pc:docMk/>
            <pc:sldMk cId="327503544" sldId="264"/>
            <ac:picMk id="10" creationId="{880782BD-7DFF-43E0-81E7-E48C3152F468}"/>
          </ac:picMkLst>
        </pc:picChg>
        <pc:picChg chg="add mod">
          <ac:chgData name="Sichao Zhang" userId="baca463c2301c347" providerId="LiveId" clId="{E6531B84-0472-4334-90D5-3DF75E81F9EB}" dt="2019-01-16T19:01:58.630" v="3549" actId="1076"/>
          <ac:picMkLst>
            <pc:docMk/>
            <pc:sldMk cId="327503544" sldId="264"/>
            <ac:picMk id="14" creationId="{1A38FBB4-15D6-4915-A813-B916FB343842}"/>
          </ac:picMkLst>
        </pc:picChg>
      </pc:sldChg>
      <pc:sldChg chg="addSp delSp modSp add">
        <pc:chgData name="Sichao Zhang" userId="baca463c2301c347" providerId="LiveId" clId="{E6531B84-0472-4334-90D5-3DF75E81F9EB}" dt="2019-01-16T20:31:14.862" v="4043"/>
        <pc:sldMkLst>
          <pc:docMk/>
          <pc:sldMk cId="4209085179" sldId="265"/>
        </pc:sldMkLst>
        <pc:spChg chg="del">
          <ac:chgData name="Sichao Zhang" userId="baca463c2301c347" providerId="LiveId" clId="{E6531B84-0472-4334-90D5-3DF75E81F9EB}" dt="2019-01-16T17:31:02.029" v="2929" actId="478"/>
          <ac:spMkLst>
            <pc:docMk/>
            <pc:sldMk cId="4209085179" sldId="265"/>
            <ac:spMk id="2" creationId="{D73D5AD4-C955-4EEA-B1ED-FE3E6F4DC1E9}"/>
          </ac:spMkLst>
        </pc:spChg>
        <pc:spChg chg="del">
          <ac:chgData name="Sichao Zhang" userId="baca463c2301c347" providerId="LiveId" clId="{E6531B84-0472-4334-90D5-3DF75E81F9EB}" dt="2019-01-16T17:31:03.432" v="2930" actId="478"/>
          <ac:spMkLst>
            <pc:docMk/>
            <pc:sldMk cId="4209085179" sldId="265"/>
            <ac:spMk id="3" creationId="{AECE0EC5-321F-4B98-BF2E-446850774934}"/>
          </ac:spMkLst>
        </pc:spChg>
        <pc:spChg chg="add mod">
          <ac:chgData name="Sichao Zhang" userId="baca463c2301c347" providerId="LiveId" clId="{E6531B84-0472-4334-90D5-3DF75E81F9EB}" dt="2019-01-16T17:31:25.012" v="2954" actId="20577"/>
          <ac:spMkLst>
            <pc:docMk/>
            <pc:sldMk cId="4209085179" sldId="265"/>
            <ac:spMk id="4" creationId="{C0D5630E-A42C-4AF8-9ABF-633D960A394D}"/>
          </ac:spMkLst>
        </pc:spChg>
        <pc:spChg chg="add del mod">
          <ac:chgData name="Sichao Zhang" userId="baca463c2301c347" providerId="LiveId" clId="{E6531B84-0472-4334-90D5-3DF75E81F9EB}" dt="2019-01-16T17:41:11.240" v="3047" actId="478"/>
          <ac:spMkLst>
            <pc:docMk/>
            <pc:sldMk cId="4209085179" sldId="265"/>
            <ac:spMk id="6" creationId="{3D625588-290A-4441-A0AA-D4084E667C60}"/>
          </ac:spMkLst>
        </pc:spChg>
        <pc:spChg chg="add mod">
          <ac:chgData name="Sichao Zhang" userId="baca463c2301c347" providerId="LiveId" clId="{E6531B84-0472-4334-90D5-3DF75E81F9EB}" dt="2019-01-16T17:40:33.891" v="3037" actId="1076"/>
          <ac:spMkLst>
            <pc:docMk/>
            <pc:sldMk cId="4209085179" sldId="265"/>
            <ac:spMk id="16" creationId="{6C61E74E-A05E-4151-B52C-4B7D6FC50FDC}"/>
          </ac:spMkLst>
        </pc:spChg>
        <pc:spChg chg="add">
          <ac:chgData name="Sichao Zhang" userId="baca463c2301c347" providerId="LiveId" clId="{E6531B84-0472-4334-90D5-3DF75E81F9EB}" dt="2019-01-16T20:31:14.862" v="4043"/>
          <ac:spMkLst>
            <pc:docMk/>
            <pc:sldMk cId="4209085179" sldId="265"/>
            <ac:spMk id="17" creationId="{2B130D4F-E884-4AEA-8778-AA436C385347}"/>
          </ac:spMkLst>
        </pc:spChg>
        <pc:picChg chg="add mod">
          <ac:chgData name="Sichao Zhang" userId="baca463c2301c347" providerId="LiveId" clId="{E6531B84-0472-4334-90D5-3DF75E81F9EB}" dt="2019-01-16T17:40:09.996" v="3031" actId="1076"/>
          <ac:picMkLst>
            <pc:docMk/>
            <pc:sldMk cId="4209085179" sldId="265"/>
            <ac:picMk id="5" creationId="{7C1EF904-2AE0-4C66-BD7A-15DA4E44A155}"/>
          </ac:picMkLst>
        </pc:picChg>
        <pc:picChg chg="add mod">
          <ac:chgData name="Sichao Zhang" userId="baca463c2301c347" providerId="LiveId" clId="{E6531B84-0472-4334-90D5-3DF75E81F9EB}" dt="2019-01-16T17:40:27.213" v="3036" actId="1076"/>
          <ac:picMkLst>
            <pc:docMk/>
            <pc:sldMk cId="4209085179" sldId="265"/>
            <ac:picMk id="7" creationId="{9F940E2F-810D-409E-B04A-6ED8A0D07BE0}"/>
          </ac:picMkLst>
        </pc:picChg>
        <pc:picChg chg="add mod modCrop">
          <ac:chgData name="Sichao Zhang" userId="baca463c2301c347" providerId="LiveId" clId="{E6531B84-0472-4334-90D5-3DF75E81F9EB}" dt="2019-01-16T17:41:05.361" v="3045" actId="1076"/>
          <ac:picMkLst>
            <pc:docMk/>
            <pc:sldMk cId="4209085179" sldId="265"/>
            <ac:picMk id="14" creationId="{2A406AA5-362D-469F-9CE3-5DF8FC9CF5F9}"/>
          </ac:picMkLst>
        </pc:picChg>
        <pc:picChg chg="add mod modCrop">
          <ac:chgData name="Sichao Zhang" userId="baca463c2301c347" providerId="LiveId" clId="{E6531B84-0472-4334-90D5-3DF75E81F9EB}" dt="2019-01-16T17:40:23.857" v="3035" actId="732"/>
          <ac:picMkLst>
            <pc:docMk/>
            <pc:sldMk cId="4209085179" sldId="265"/>
            <ac:picMk id="15" creationId="{A182C931-E261-498E-A11D-A006D711E4BF}"/>
          </ac:picMkLst>
        </pc:picChg>
        <pc:picChg chg="add mod">
          <ac:chgData name="Sichao Zhang" userId="baca463c2301c347" providerId="LiveId" clId="{E6531B84-0472-4334-90D5-3DF75E81F9EB}" dt="2019-01-16T17:57:16.667" v="3236" actId="1076"/>
          <ac:picMkLst>
            <pc:docMk/>
            <pc:sldMk cId="4209085179" sldId="265"/>
            <ac:picMk id="23" creationId="{C3473D60-D592-4471-894F-2DC13AC24730}"/>
          </ac:picMkLst>
        </pc:picChg>
        <pc:picChg chg="add mod">
          <ac:chgData name="Sichao Zhang" userId="baca463c2301c347" providerId="LiveId" clId="{E6531B84-0472-4334-90D5-3DF75E81F9EB}" dt="2019-01-16T17:42:47.797" v="3065" actId="1076"/>
          <ac:picMkLst>
            <pc:docMk/>
            <pc:sldMk cId="4209085179" sldId="265"/>
            <ac:picMk id="27" creationId="{BAB3EB9F-8C00-4885-B4FE-B375A21238B8}"/>
          </ac:picMkLst>
        </pc:picChg>
        <pc:picChg chg="add mod">
          <ac:chgData name="Sichao Zhang" userId="baca463c2301c347" providerId="LiveId" clId="{E6531B84-0472-4334-90D5-3DF75E81F9EB}" dt="2019-01-16T17:42:49.961" v="3066" actId="1076"/>
          <ac:picMkLst>
            <pc:docMk/>
            <pc:sldMk cId="4209085179" sldId="265"/>
            <ac:picMk id="28" creationId="{87036B18-257A-4236-9BBD-9DC23A753F83}"/>
          </ac:picMkLst>
        </pc:picChg>
        <pc:picChg chg="add mod">
          <ac:chgData name="Sichao Zhang" userId="baca463c2301c347" providerId="LiveId" clId="{E6531B84-0472-4334-90D5-3DF75E81F9EB}" dt="2019-01-16T17:44:21.204" v="3069" actId="1076"/>
          <ac:picMkLst>
            <pc:docMk/>
            <pc:sldMk cId="4209085179" sldId="265"/>
            <ac:picMk id="29" creationId="{697FA12E-5B82-4CFC-ACFF-1E2B96423B38}"/>
          </ac:picMkLst>
        </pc:picChg>
        <pc:cxnChg chg="add del mod">
          <ac:chgData name="Sichao Zhang" userId="baca463c2301c347" providerId="LiveId" clId="{E6531B84-0472-4334-90D5-3DF75E81F9EB}" dt="2019-01-16T17:40:40.807" v="3039" actId="478"/>
          <ac:cxnSpMkLst>
            <pc:docMk/>
            <pc:sldMk cId="4209085179" sldId="265"/>
            <ac:cxnSpMk id="9" creationId="{881976F3-9F0F-43E8-ACD7-CBA51E5B7E67}"/>
          </ac:cxnSpMkLst>
        </pc:cxnChg>
        <pc:cxnChg chg="add del mod">
          <ac:chgData name="Sichao Zhang" userId="baca463c2301c347" providerId="LiveId" clId="{E6531B84-0472-4334-90D5-3DF75E81F9EB}" dt="2019-01-16T17:39:51.618" v="3026" actId="478"/>
          <ac:cxnSpMkLst>
            <pc:docMk/>
            <pc:sldMk cId="4209085179" sldId="265"/>
            <ac:cxnSpMk id="20" creationId="{7FB9AC25-7539-473C-A08E-ECD7CBAD2F6F}"/>
          </ac:cxnSpMkLst>
        </pc:cxnChg>
        <pc:cxnChg chg="add mod">
          <ac:chgData name="Sichao Zhang" userId="baca463c2301c347" providerId="LiveId" clId="{E6531B84-0472-4334-90D5-3DF75E81F9EB}" dt="2019-01-16T17:57:15.084" v="3235" actId="1076"/>
          <ac:cxnSpMkLst>
            <pc:docMk/>
            <pc:sldMk cId="4209085179" sldId="265"/>
            <ac:cxnSpMk id="25" creationId="{F22A966D-0960-44A6-98E8-CF191C0D3A88}"/>
          </ac:cxnSpMkLst>
        </pc:cxnChg>
        <pc:cxnChg chg="add mod">
          <ac:chgData name="Sichao Zhang" userId="baca463c2301c347" providerId="LiveId" clId="{E6531B84-0472-4334-90D5-3DF75E81F9EB}" dt="2019-01-16T17:57:26.673" v="3237" actId="571"/>
          <ac:cxnSpMkLst>
            <pc:docMk/>
            <pc:sldMk cId="4209085179" sldId="265"/>
            <ac:cxnSpMk id="30" creationId="{312BAAE8-6749-4054-AA22-4CF9BC2C51F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B22C-F94E-453A-AE51-17294227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462C2-E338-4C09-BAE4-F300A6E07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2FD2-C2A5-438F-BE30-881BF875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05690-6B82-44E1-96DF-38DE86B3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411B4-4939-4D2C-885B-789950FF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0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A715-D087-4E62-B491-6F092381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63B64-5CA9-4D80-8391-A783B24A2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5938B-8CF8-420C-A097-E8C8D5AA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4E39D-FB16-4D7B-A717-B948921D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FFF16-5B65-467D-A9D2-34285E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0B006-6985-4805-8923-D71DD553E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C0F20-BEB0-403C-AADB-4F3DAD3E9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84C6F-6060-4BF3-B834-C723F92A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2ECC1-D324-430B-8B52-F3618F84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F44A-F85C-4215-AB15-C831E4A2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180B-90D6-469F-BDF5-4198F2D4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B844F-7FE9-4002-A354-E6C88DB9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2B61-63B2-461B-B85A-2D60A41B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6D09-BA7F-435F-AF8B-8CD45C1D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E0F5-0B66-4396-BADC-379D06A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DDB9-0307-41CA-8D83-DC42A3E0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789DC-ABA5-4BEC-AF9C-2AD90621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4385-F66D-4234-BDB4-368D2A87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04615-9CE2-43D5-A62D-94D1A8B6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20263-910D-4758-92D8-92A21CE9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97E-B4F2-4BB4-A8BE-1CA542C8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7937-F166-49BD-BF2D-85842F938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E769D-A702-46A6-BD6F-6367AC294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8F89E-F2B0-470F-90C9-0360BB0B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B4FE1-085B-4452-B98E-4B1395B0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CB9BC-8F58-475E-98C4-76ACE2FE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8105-5DEB-428B-A3B8-D48A939D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3C719-FF49-4033-9A7B-810A6E0E2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A9DA-A218-4421-9D98-18EE6C1C6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27B9A-A5A0-4960-8B42-ED7E9B1AC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930C2-20AA-4539-9E07-B3E9AFCE4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364D7-0457-478E-B360-FB58C02B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B4B6B-EA0F-4201-A584-5FF8EEB9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3E2C7-1675-440F-A8CB-291493A7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1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3465-028F-4470-BE02-68D4ABBE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DFBD8-B7AB-442E-8AC9-73938193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CBE82-036B-4987-BBF6-42FEFF95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7C890-FDD2-4CB8-B299-F8245040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68B1A-E638-407C-9E54-15C79D3C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09887-B641-4400-9404-53AE054B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57913-47AB-4DE0-A33B-0809E8DA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4BBD-38D8-46FD-B5D5-EADD5969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3D7A-71BF-42EE-A970-A0461FA3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18DD8-A2BA-43BB-BF84-D8F13C2DC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4CFB7-E318-4D99-8CFB-16166334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13B21-C816-4211-90E7-CD38603A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41D26-0E39-4346-9D10-961A475F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A3EB-A186-44DC-8D63-6F6E6BFC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7BA55-27FA-4979-B3C8-51345B53E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C1729-E800-4F09-BFDC-807B5385B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A5C9-8E1B-4AA4-B74D-568138D9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B663C-947E-4DAB-A853-C26E1AE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EFE66-263C-4AD4-BEF9-7A9BF345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2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05DFE-95C9-4DB7-96F3-578D6B0B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3D1CB-2384-4BA6-9592-A421D0F9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542F-59BF-4198-88C4-E03F2A39B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26249-5DE5-4C17-A6ED-28FEF645E0A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C7E0-FB52-439B-A5ED-BD26AB3A9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5831C-DF40-433F-A594-3F3C8315E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AE70-29EE-45D3-88E6-C3B0A1A28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9.jpe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EAC80-2D00-4BF8-96FA-93FEE5F30BA0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Summer </a:t>
            </a:r>
            <a:r>
              <a:rPr lang="en-US" altLang="zh-CN" sz="2400" dirty="0" err="1"/>
              <a:t>OpenSim</a:t>
            </a:r>
            <a:r>
              <a:rPr lang="en-US" altLang="zh-CN" sz="2400" dirty="0"/>
              <a:t> Practice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FEEC6-6E9E-4013-8695-7C8F8F0B8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5" b="3"/>
          <a:stretch/>
        </p:blipFill>
        <p:spPr>
          <a:xfrm>
            <a:off x="704995" y="1082040"/>
            <a:ext cx="2696706" cy="3764279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96843-DE32-4644-A257-15E2B151D6B3}"/>
              </a:ext>
            </a:extLst>
          </p:cNvPr>
          <p:cNvSpPr txBox="1"/>
          <p:nvPr/>
        </p:nvSpPr>
        <p:spPr>
          <a:xfrm>
            <a:off x="3488127" y="1065778"/>
            <a:ext cx="2696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Procedures: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Optimization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0EE35-045C-4A0B-90CA-781346764E25}"/>
              </a:ext>
            </a:extLst>
          </p:cNvPr>
          <p:cNvSpPr txBox="1"/>
          <p:nvPr/>
        </p:nvSpPr>
        <p:spPr>
          <a:xfrm>
            <a:off x="704995" y="5040905"/>
            <a:ext cx="5566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OpenSim</a:t>
            </a:r>
            <a:r>
              <a:rPr lang="en-US" b="1" dirty="0"/>
              <a:t> API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r>
              <a:rPr lang="en-US" dirty="0"/>
              <a:t>Run Multiple Trails (IK, ID, SO) , RRA, plot, Add 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</a:t>
            </a:r>
          </a:p>
          <a:p>
            <a:r>
              <a:rPr lang="en-US" dirty="0"/>
              <a:t>Run Multiple Trails (IK, ID), Coordinate Transformation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0782BD-7DFF-43E0-81E7-E48C3152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59" y="1214523"/>
            <a:ext cx="5495909" cy="2295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FAAA46-2B4E-42C1-A0B6-4DDC65447A00}"/>
              </a:ext>
            </a:extLst>
          </p:cNvPr>
          <p:cNvSpPr txBox="1"/>
          <p:nvPr/>
        </p:nvSpPr>
        <p:spPr>
          <a:xfrm>
            <a:off x="6271260" y="3536239"/>
            <a:ext cx="553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 by Using </a:t>
            </a:r>
            <a:r>
              <a:rPr lang="en-US" dirty="0"/>
              <a:t>Residual Reduction 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C6B03-DAEF-42BE-AF4A-FC0E84F14B88}"/>
              </a:ext>
            </a:extLst>
          </p:cNvPr>
          <p:cNvSpPr txBox="1"/>
          <p:nvPr/>
        </p:nvSpPr>
        <p:spPr>
          <a:xfrm>
            <a:off x="6271260" y="5787067"/>
            <a:ext cx="553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Knee </a:t>
            </a:r>
            <a:r>
              <a:rPr lang="en-US" altLang="zh-CN" dirty="0"/>
              <a:t>Flexion Forces Change by </a:t>
            </a:r>
            <a:r>
              <a:rPr lang="en-US" dirty="0"/>
              <a:t>Adding Actuators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CC5C2-B72B-4328-A7BD-D72526B8B5C4}"/>
              </a:ext>
            </a:extLst>
          </p:cNvPr>
          <p:cNvSpPr txBox="1"/>
          <p:nvPr/>
        </p:nvSpPr>
        <p:spPr>
          <a:xfrm>
            <a:off x="3488126" y="2597398"/>
            <a:ext cx="2996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Improve SO:</a:t>
            </a:r>
          </a:p>
          <a:p>
            <a:r>
              <a:rPr lang="en-US" altLang="zh-CN" dirty="0"/>
              <a:t>Improve Kinematic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Filter the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RRA tool</a:t>
            </a:r>
          </a:p>
          <a:p>
            <a:r>
              <a:rPr lang="en-US" dirty="0"/>
              <a:t>Apply Passive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Point Actuator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Path Actuator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8FBB4-15D6-4915-A813-B916FB343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59" y="3940129"/>
            <a:ext cx="5525384" cy="1812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998A9-ECD6-4755-95BB-EDD8E4687ADD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2750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2D729-AD10-4861-A51C-7734E5223D6B}"/>
              </a:ext>
            </a:extLst>
          </p:cNvPr>
          <p:cNvSpPr txBox="1"/>
          <p:nvPr/>
        </p:nvSpPr>
        <p:spPr>
          <a:xfrm>
            <a:off x="5716482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Torque Driven Model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01CBE-0E83-41AF-95CC-9615C589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07" y="1240791"/>
            <a:ext cx="2863844" cy="446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33F6C-8C2A-4FC7-A207-B383ABBBEF24}"/>
              </a:ext>
            </a:extLst>
          </p:cNvPr>
          <p:cNvSpPr txBox="1"/>
          <p:nvPr/>
        </p:nvSpPr>
        <p:spPr>
          <a:xfrm>
            <a:off x="5716482" y="5903743"/>
            <a:ext cx="459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Torque-driven model with 12 DOF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F3D64-FE19-41F7-83A4-5F748A824ED8}"/>
              </a:ext>
            </a:extLst>
          </p:cNvPr>
          <p:cNvSpPr txBox="1"/>
          <p:nvPr/>
        </p:nvSpPr>
        <p:spPr>
          <a:xfrm>
            <a:off x="704995" y="6155212"/>
            <a:ext cx="3542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*Millard, Matthew, Manish </a:t>
            </a:r>
            <a:r>
              <a:rPr lang="en-US" sz="1000" dirty="0" err="1"/>
              <a:t>Sreenivasa</a:t>
            </a:r>
            <a:r>
              <a:rPr lang="en-US" sz="1000" dirty="0"/>
              <a:t>, and Katja </a:t>
            </a:r>
            <a:r>
              <a:rPr lang="en-US" sz="1000" dirty="0" err="1"/>
              <a:t>Mombaur</a:t>
            </a:r>
            <a:r>
              <a:rPr lang="en-US" sz="1000" dirty="0"/>
              <a:t>. "Predicting the motions and forces of wearable robotic systems using optimal control." </a:t>
            </a:r>
            <a:r>
              <a:rPr lang="en-US" sz="1000" i="1" dirty="0"/>
              <a:t>Frontiers in Robotics and AI</a:t>
            </a:r>
            <a:r>
              <a:rPr lang="en-US" sz="1000" dirty="0"/>
              <a:t> 4 (2017): 41.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3270E-162C-42A2-95A8-13AAA421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9" y="3429000"/>
            <a:ext cx="4170437" cy="2659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3D2E33-7B08-45E8-9521-9289882ECF20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Inspiration of Research*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A1DF4-0929-4488-B01D-B7C3D0FDA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67" y="1818911"/>
            <a:ext cx="3425260" cy="13950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14F9A8-91AD-4886-8B5F-BB54605401DE}"/>
              </a:ext>
            </a:extLst>
          </p:cNvPr>
          <p:cNvSpPr txBox="1"/>
          <p:nvPr/>
        </p:nvSpPr>
        <p:spPr>
          <a:xfrm>
            <a:off x="469841" y="887454"/>
            <a:ext cx="516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optimal control method to predict how much torques will the device provide as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motions</a:t>
            </a:r>
            <a:r>
              <a:rPr lang="zh-CN" altLang="en-US" dirty="0"/>
              <a:t> </a:t>
            </a:r>
            <a:r>
              <a:rPr lang="en-US" dirty="0"/>
              <a:t>during lifting the box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E2D01-910C-4687-800D-9F689960B9DD}"/>
              </a:ext>
            </a:extLst>
          </p:cNvPr>
          <p:cNvSpPr txBox="1"/>
          <p:nvPr/>
        </p:nvSpPr>
        <p:spPr>
          <a:xfrm>
            <a:off x="8802169" y="1240791"/>
            <a:ext cx="32872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Prediction Optimization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Cost Function:</a:t>
            </a:r>
          </a:p>
          <a:p>
            <a:r>
              <a:rPr lang="en-US" altLang="zh-CN" dirty="0"/>
              <a:t>Track lower body torques and upper body angles; Minimize jerks and Ground Reaction Errors;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Minimize the symmetric walking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Constraints:</a:t>
            </a:r>
          </a:p>
          <a:p>
            <a:r>
              <a:rPr lang="en-US" altLang="zh-CN" dirty="0"/>
              <a:t>Satisfy skeletal dynamics; Match lower body torques using torque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Controls:</a:t>
            </a:r>
          </a:p>
          <a:p>
            <a:r>
              <a:rPr lang="en-US" altLang="zh-CN" dirty="0"/>
              <a:t>Joint jerks and joint torques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0892F-5E9F-4575-90E5-7D13C16F0F25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57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530F36-6B7B-4E40-A31D-FC167FA8A135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Symmetric Walking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CB8D8-3519-41AB-9185-57E4DD20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8" y="2126974"/>
            <a:ext cx="4992438" cy="2898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7AC4D-A1AB-4D0A-8056-F3ABBF8C5AB2}"/>
              </a:ext>
            </a:extLst>
          </p:cNvPr>
          <p:cNvSpPr txBox="1"/>
          <p:nvPr/>
        </p:nvSpPr>
        <p:spPr>
          <a:xfrm>
            <a:off x="5675511" y="5105470"/>
            <a:ext cx="640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these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into the cost function in order to minimize them between left leg and right leg for symmetric walking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78CC4-FA59-4206-B411-06035FB4097B}"/>
              </a:ext>
            </a:extLst>
          </p:cNvPr>
          <p:cNvSpPr txBox="1"/>
          <p:nvPr/>
        </p:nvSpPr>
        <p:spPr>
          <a:xfrm>
            <a:off x="521293" y="887328"/>
            <a:ext cx="9417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Hard to match the experimental data to normal walking data from other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experimental walking speeds are 0.5 and 0.8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Different subjects have different gait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915C4-75D5-45CB-ABEB-81809882E1EA}"/>
              </a:ext>
            </a:extLst>
          </p:cNvPr>
          <p:cNvSpPr txBox="1"/>
          <p:nvPr/>
        </p:nvSpPr>
        <p:spPr>
          <a:xfrm>
            <a:off x="521292" y="1842362"/>
            <a:ext cx="973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the right leg (disabled) to left leg </a:t>
            </a:r>
            <a:r>
              <a:rPr lang="en-US" altLang="zh-CN" dirty="0"/>
              <a:t>in Hip (flexion, adduction, rotation), Knee, Ankle and Subtalar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173C98-C063-435E-B37D-3D825A708095}"/>
                  </a:ext>
                </a:extLst>
              </p:cNvPr>
              <p:cNvSpPr txBox="1"/>
              <p:nvPr/>
            </p:nvSpPr>
            <p:spPr>
              <a:xfrm>
                <a:off x="1737337" y="5927819"/>
                <a:ext cx="8717326" cy="409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Cost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𝐺𝑅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𝑠𝑦𝑚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173C98-C063-435E-B37D-3D825A708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37" y="5927819"/>
                <a:ext cx="8717326" cy="409086"/>
              </a:xfrm>
              <a:prstGeom prst="rect">
                <a:avLst/>
              </a:prstGeom>
              <a:blipFill>
                <a:blip r:embed="rId3"/>
                <a:stretch>
                  <a:fillRect l="-629"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68C12-1A36-4625-9C1D-4DE26B4E09A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23776" y="3575998"/>
            <a:ext cx="1174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8BF2F-6F19-4CAB-91E6-6423E77555D5}"/>
              </a:ext>
            </a:extLst>
          </p:cNvPr>
          <p:cNvSpPr txBox="1"/>
          <p:nvPr/>
        </p:nvSpPr>
        <p:spPr>
          <a:xfrm>
            <a:off x="4995420" y="2969286"/>
            <a:ext cx="174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Match the Phase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B3CB28-EEDE-4BF7-BFF6-097D65EC01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t="37944" r="19528" b="37311"/>
          <a:stretch/>
        </p:blipFill>
        <p:spPr>
          <a:xfrm>
            <a:off x="6815558" y="2126973"/>
            <a:ext cx="5036566" cy="296470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5DE3ED-BDAB-4CD9-A7BD-0BDE553471CF}"/>
              </a:ext>
            </a:extLst>
          </p:cNvPr>
          <p:cNvCxnSpPr>
            <a:cxnSpLocks/>
          </p:cNvCxnSpPr>
          <p:nvPr/>
        </p:nvCxnSpPr>
        <p:spPr>
          <a:xfrm flipV="1">
            <a:off x="7320951" y="4514491"/>
            <a:ext cx="0" cy="655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280986-A1BF-477A-AF60-8F40D1D509D1}"/>
              </a:ext>
            </a:extLst>
          </p:cNvPr>
          <p:cNvSpPr txBox="1"/>
          <p:nvPr/>
        </p:nvSpPr>
        <p:spPr>
          <a:xfrm>
            <a:off x="1206006" y="4869029"/>
            <a:ext cx="402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Kinematics of Right and Left Legs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C4101-1E4C-43C6-91D3-1CD22A3A7348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7532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42FAE-9396-4222-A3B8-3488F863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8" b="16444"/>
          <a:stretch/>
        </p:blipFill>
        <p:spPr>
          <a:xfrm>
            <a:off x="1483502" y="3478865"/>
            <a:ext cx="2686950" cy="2525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1607E-B9ED-4AD4-9F65-CD1406E044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1551" y="1517419"/>
            <a:ext cx="3943641" cy="2469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639913-5D32-4BF8-AB34-7A7A19055421}"/>
              </a:ext>
            </a:extLst>
          </p:cNvPr>
          <p:cNvSpPr/>
          <p:nvPr/>
        </p:nvSpPr>
        <p:spPr>
          <a:xfrm>
            <a:off x="5202541" y="1514095"/>
            <a:ext cx="2377905" cy="8306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CC7FB-C078-4AE1-B8B9-73943C58B70F}"/>
              </a:ext>
            </a:extLst>
          </p:cNvPr>
          <p:cNvSpPr/>
          <p:nvPr/>
        </p:nvSpPr>
        <p:spPr>
          <a:xfrm>
            <a:off x="5088533" y="2568098"/>
            <a:ext cx="2813000" cy="8306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E4023-555C-4B00-AB68-EF54816E8A8E}"/>
              </a:ext>
            </a:extLst>
          </p:cNvPr>
          <p:cNvSpPr txBox="1"/>
          <p:nvPr/>
        </p:nvSpPr>
        <p:spPr>
          <a:xfrm>
            <a:off x="8201680" y="1744748"/>
            <a:ext cx="330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Self-Control System for Walking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8CC0EE-C942-4169-A6F9-E8A65D7349D4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580446" y="1929414"/>
            <a:ext cx="6002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2BB329-C34F-4A92-9DFE-BB6BEDD1517F}"/>
              </a:ext>
            </a:extLst>
          </p:cNvPr>
          <p:cNvSpPr txBox="1"/>
          <p:nvPr/>
        </p:nvSpPr>
        <p:spPr>
          <a:xfrm>
            <a:off x="8494847" y="2796531"/>
            <a:ext cx="300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System for Walking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A2D054-E44B-45A0-84B5-238CE53D6D8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7901533" y="2983418"/>
            <a:ext cx="593314" cy="1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09CFEA3-2E92-4B8F-A096-817468E7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327" y="4625165"/>
            <a:ext cx="3873948" cy="1324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AF5CE3-A45E-41EC-8699-A0787C3C06D7}"/>
              </a:ext>
            </a:extLst>
          </p:cNvPr>
          <p:cNvSpPr txBox="1"/>
          <p:nvPr/>
        </p:nvSpPr>
        <p:spPr>
          <a:xfrm>
            <a:off x="5283976" y="4249983"/>
            <a:ext cx="280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of Motion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0B6250-A427-4D61-B622-495E01973CB7}"/>
              </a:ext>
            </a:extLst>
          </p:cNvPr>
          <p:cNvCxnSpPr>
            <a:cxnSpLocks/>
            <a:stCxn id="13" idx="2"/>
            <a:endCxn id="17" idx="3"/>
          </p:cNvCxnSpPr>
          <p:nvPr/>
        </p:nvCxnSpPr>
        <p:spPr>
          <a:xfrm rot="5400000">
            <a:off x="8543890" y="3832249"/>
            <a:ext cx="2121566" cy="788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83B44B-2426-4B9B-9812-71F7E3D830B3}"/>
              </a:ext>
            </a:extLst>
          </p:cNvPr>
          <p:cNvSpPr txBox="1"/>
          <p:nvPr/>
        </p:nvSpPr>
        <p:spPr>
          <a:xfrm>
            <a:off x="704995" y="425789"/>
            <a:ext cx="738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Planar Walking Model with Neural Control System*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3A7C5-84E0-416D-9BD8-458565C00A09}"/>
              </a:ext>
            </a:extLst>
          </p:cNvPr>
          <p:cNvSpPr txBox="1"/>
          <p:nvPr/>
        </p:nvSpPr>
        <p:spPr>
          <a:xfrm>
            <a:off x="704995" y="6135880"/>
            <a:ext cx="396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</a:t>
            </a:r>
            <a:r>
              <a:rPr lang="en-US" sz="1000" dirty="0" err="1"/>
              <a:t>Taga</a:t>
            </a:r>
            <a:r>
              <a:rPr lang="en-US" sz="1000" dirty="0"/>
              <a:t>, </a:t>
            </a:r>
            <a:r>
              <a:rPr lang="en-US" sz="1000" dirty="0" err="1"/>
              <a:t>Gentaro</a:t>
            </a:r>
            <a:r>
              <a:rPr lang="en-US" sz="1000" dirty="0"/>
              <a:t>. "A model of the neuro-</a:t>
            </a:r>
            <a:r>
              <a:rPr lang="en-US" sz="1000" dirty="0" err="1"/>
              <a:t>musculo</a:t>
            </a:r>
            <a:r>
              <a:rPr lang="en-US" sz="1000" dirty="0"/>
              <a:t>-skeletal system for human locomotion." </a:t>
            </a:r>
            <a:r>
              <a:rPr lang="en-US" sz="1000" i="1" dirty="0"/>
              <a:t>Biological cybernetics</a:t>
            </a:r>
            <a:r>
              <a:rPr lang="en-US" sz="1000" dirty="0"/>
              <a:t> 73.2 (1995): 97-111.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51E27-6ABD-45BD-90D1-4DA8D8E63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06" y="983754"/>
            <a:ext cx="3152353" cy="2260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7517E3-586C-4A06-ADC3-670F9D78C70A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5324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B58921-2B5F-49A8-BFD5-CB3FC941715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/>
          <a:stretch/>
        </p:blipFill>
        <p:spPr>
          <a:xfrm>
            <a:off x="840771" y="1233547"/>
            <a:ext cx="3693130" cy="4659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B3D9D-5E7C-4618-8C19-C3C9D73F63ED}"/>
              </a:ext>
            </a:extLst>
          </p:cNvPr>
          <p:cNvSpPr txBox="1"/>
          <p:nvPr/>
        </p:nvSpPr>
        <p:spPr>
          <a:xfrm>
            <a:off x="604445" y="5801537"/>
            <a:ext cx="508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 Knee or Heel’s position is 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below y=0 (ground), there will be ground reaction force acting on it, which is represented as a spring-damper.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A5561-6E76-4CC4-90E7-B7DD6E683B3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6" b="1"/>
          <a:stretch/>
        </p:blipFill>
        <p:spPr>
          <a:xfrm>
            <a:off x="6667183" y="4206241"/>
            <a:ext cx="3848418" cy="16141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8B2BD5-CA34-46FA-B69D-C2644EE37703}"/>
              </a:ext>
            </a:extLst>
          </p:cNvPr>
          <p:cNvCxnSpPr>
            <a:cxnSpLocks/>
          </p:cNvCxnSpPr>
          <p:nvPr/>
        </p:nvCxnSpPr>
        <p:spPr>
          <a:xfrm>
            <a:off x="5082441" y="5013306"/>
            <a:ext cx="1224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5096BC-3275-42FC-B446-5D2A935F121D}"/>
              </a:ext>
            </a:extLst>
          </p:cNvPr>
          <p:cNvSpPr txBox="1"/>
          <p:nvPr/>
        </p:nvSpPr>
        <p:spPr>
          <a:xfrm>
            <a:off x="358923" y="1233547"/>
            <a:ext cx="389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1</a:t>
            </a:r>
          </a:p>
          <a:p>
            <a:r>
              <a:rPr lang="en-US" dirty="0"/>
              <a:t>Stance Phase </a:t>
            </a:r>
          </a:p>
          <a:p>
            <a:r>
              <a:rPr lang="en-US" dirty="0"/>
              <a:t>Double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3265B-CBB7-4F4D-9404-9EE54F68195A}"/>
              </a:ext>
            </a:extLst>
          </p:cNvPr>
          <p:cNvSpPr txBox="1"/>
          <p:nvPr/>
        </p:nvSpPr>
        <p:spPr>
          <a:xfrm>
            <a:off x="5473334" y="3886768"/>
            <a:ext cx="389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</a:t>
            </a:r>
          </a:p>
          <a:p>
            <a:r>
              <a:rPr lang="en-US" dirty="0"/>
              <a:t>Swing Phase </a:t>
            </a:r>
          </a:p>
          <a:p>
            <a:r>
              <a:rPr lang="en-US" dirty="0"/>
              <a:t>Single Support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5291D-A8AD-43A2-AD8A-7F444214AD60}"/>
              </a:ext>
            </a:extLst>
          </p:cNvPr>
          <p:cNvSpPr txBox="1"/>
          <p:nvPr/>
        </p:nvSpPr>
        <p:spPr>
          <a:xfrm>
            <a:off x="704995" y="425789"/>
            <a:ext cx="738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Switch of Dynamic Systems during Phases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FC0A3-85A6-4DD9-9C17-B0EAF9F984DE}"/>
              </a:ext>
            </a:extLst>
          </p:cNvPr>
          <p:cNvPicPr/>
          <p:nvPr/>
        </p:nvPicPr>
        <p:blipFill rotWithShape="1">
          <a:blip r:embed="rId4"/>
          <a:srcRect t="5105"/>
          <a:stretch/>
        </p:blipFill>
        <p:spPr>
          <a:xfrm>
            <a:off x="5848172" y="769620"/>
            <a:ext cx="4918454" cy="3030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12319-2B51-488E-84C8-53A5D9DE70CC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5483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8">
            <a:extLst>
              <a:ext uri="{FF2B5EF4-FFF2-40B4-BE49-F238E27FC236}">
                <a16:creationId xmlns:a16="http://schemas.microsoft.com/office/drawing/2014/main" id="{E2893EB2-F80B-44F3-A8A9-177B24CF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 r="26759"/>
          <a:stretch>
            <a:fillRect/>
          </a:stretch>
        </p:blipFill>
        <p:spPr bwMode="auto">
          <a:xfrm>
            <a:off x="1142244" y="1256943"/>
            <a:ext cx="3418766" cy="41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9">
            <a:extLst>
              <a:ext uri="{FF2B5EF4-FFF2-40B4-BE49-F238E27FC236}">
                <a16:creationId xmlns:a16="http://schemas.microsoft.com/office/drawing/2014/main" id="{19FA2A87-4854-45D0-8F1B-BBD86022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8" r="26994"/>
          <a:stretch>
            <a:fillRect/>
          </a:stretch>
        </p:blipFill>
        <p:spPr bwMode="auto">
          <a:xfrm>
            <a:off x="4561010" y="1256941"/>
            <a:ext cx="3193990" cy="41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1">
            <a:extLst>
              <a:ext uri="{FF2B5EF4-FFF2-40B4-BE49-F238E27FC236}">
                <a16:creationId xmlns:a16="http://schemas.microsoft.com/office/drawing/2014/main" id="{D00729F3-1C80-484A-97DA-11425EBE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0" r="25722"/>
          <a:stretch>
            <a:fillRect/>
          </a:stretch>
        </p:blipFill>
        <p:spPr bwMode="auto">
          <a:xfrm>
            <a:off x="7768756" y="1256941"/>
            <a:ext cx="3281000" cy="41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6C3BA6F-ABB4-4C1C-A643-4A611995C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28528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551029-36DA-4B5A-88C0-E0EB96226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168953-3CFB-4333-B88E-A4B3990E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A63A9AC-1B8C-456E-AD83-8D4A3BF95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3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6FD0-32A3-401A-9D28-7DA12B6C978E}"/>
              </a:ext>
            </a:extLst>
          </p:cNvPr>
          <p:cNvSpPr txBox="1"/>
          <p:nvPr/>
        </p:nvSpPr>
        <p:spPr>
          <a:xfrm>
            <a:off x="1516380" y="5334000"/>
            <a:ext cx="328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6 </a:t>
            </a:r>
          </a:p>
          <a:p>
            <a:r>
              <a:rPr lang="en-US" dirty="0"/>
              <a:t>Swing phase</a:t>
            </a:r>
          </a:p>
          <a:p>
            <a:r>
              <a:rPr lang="en-US" dirty="0"/>
              <a:t>Single 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D52F6-C96C-4993-863F-4DBE116C2BB7}"/>
              </a:ext>
            </a:extLst>
          </p:cNvPr>
          <p:cNvSpPr txBox="1"/>
          <p:nvPr/>
        </p:nvSpPr>
        <p:spPr>
          <a:xfrm>
            <a:off x="4899660" y="5334000"/>
            <a:ext cx="328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1 </a:t>
            </a:r>
          </a:p>
          <a:p>
            <a:r>
              <a:rPr lang="en-US" dirty="0"/>
              <a:t>Stance phase</a:t>
            </a:r>
          </a:p>
          <a:p>
            <a:r>
              <a:rPr lang="en-US" dirty="0"/>
              <a:t>Double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9BF75-1011-4D6B-95CD-549C929EE209}"/>
              </a:ext>
            </a:extLst>
          </p:cNvPr>
          <p:cNvSpPr txBox="1"/>
          <p:nvPr/>
        </p:nvSpPr>
        <p:spPr>
          <a:xfrm>
            <a:off x="8145780" y="5334000"/>
            <a:ext cx="328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</a:t>
            </a:r>
          </a:p>
          <a:p>
            <a:r>
              <a:rPr lang="en-US" dirty="0"/>
              <a:t>Swing phase</a:t>
            </a:r>
          </a:p>
          <a:p>
            <a:r>
              <a:rPr lang="en-US" dirty="0"/>
              <a:t>Single support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A2AA9-E232-4CDC-B840-65CF3BDC3731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Simulation Results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34C67-E28B-4C60-AEA7-79F702B0A0F4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8412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">
            <a:extLst>
              <a:ext uri="{FF2B5EF4-FFF2-40B4-BE49-F238E27FC236}">
                <a16:creationId xmlns:a16="http://schemas.microsoft.com/office/drawing/2014/main" id="{87604EAB-41F8-40B1-97D6-13F6FD54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3" t="11633" r="14552" b="24228"/>
          <a:stretch>
            <a:fillRect/>
          </a:stretch>
        </p:blipFill>
        <p:spPr bwMode="auto">
          <a:xfrm>
            <a:off x="7596404" y="1442664"/>
            <a:ext cx="2045185" cy="21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6">
            <a:extLst>
              <a:ext uri="{FF2B5EF4-FFF2-40B4-BE49-F238E27FC236}">
                <a16:creationId xmlns:a16="http://schemas.microsoft.com/office/drawing/2014/main" id="{8D0378DC-B69D-4782-9151-72154B71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2" t="14285" r="24948" b="21840"/>
          <a:stretch>
            <a:fillRect/>
          </a:stretch>
        </p:blipFill>
        <p:spPr bwMode="auto">
          <a:xfrm>
            <a:off x="408513" y="1474086"/>
            <a:ext cx="2521767" cy="21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1180F78-06BF-47C3-B5A0-6B80FA07D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E4B77D-6856-4B3F-AC32-C759CE1D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143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124E27-E427-4B04-8F3A-3CBFB576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143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B5F4915-688C-4E15-B351-FF44BD12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4" t="18617" r="11119" b="13690"/>
          <a:stretch>
            <a:fillRect/>
          </a:stretch>
        </p:blipFill>
        <p:spPr bwMode="auto">
          <a:xfrm>
            <a:off x="3709355" y="1442677"/>
            <a:ext cx="1774985" cy="216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7151E-F59A-43F9-81B1-08C5CEAD4460}"/>
              </a:ext>
            </a:extLst>
          </p:cNvPr>
          <p:cNvSpPr txBox="1"/>
          <p:nvPr/>
        </p:nvSpPr>
        <p:spPr>
          <a:xfrm>
            <a:off x="300151" y="3967413"/>
            <a:ext cx="318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Terminal stance </a:t>
            </a:r>
            <a:r>
              <a:rPr lang="en-US" dirty="0"/>
              <a:t>with a normal appearing end of phase limb posture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3BFB6-0F98-4576-B4C3-E1E1E700C6D6}"/>
              </a:ext>
            </a:extLst>
          </p:cNvPr>
          <p:cNvSpPr txBox="1"/>
          <p:nvPr/>
        </p:nvSpPr>
        <p:spPr>
          <a:xfrm>
            <a:off x="3725830" y="3967413"/>
            <a:ext cx="36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 swing </a:t>
            </a:r>
            <a:r>
              <a:rPr lang="en-US" dirty="0">
                <a:solidFill>
                  <a:srgbClr val="FF0000"/>
                </a:solidFill>
              </a:rPr>
              <a:t>toe drag </a:t>
            </a:r>
            <a:r>
              <a:rPr lang="en-US" dirty="0"/>
              <a:t>resulting from excessive ankle plantarflexion with normal hip and knee flexion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DAADF-D4AB-44FA-AFEF-DD834B23680D}"/>
              </a:ext>
            </a:extLst>
          </p:cNvPr>
          <p:cNvSpPr txBox="1"/>
          <p:nvPr/>
        </p:nvSpPr>
        <p:spPr>
          <a:xfrm>
            <a:off x="7583036" y="3967413"/>
            <a:ext cx="36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Terminal swing </a:t>
            </a:r>
            <a:r>
              <a:rPr lang="en-US" dirty="0"/>
              <a:t>limb alignment for </a:t>
            </a:r>
            <a:r>
              <a:rPr lang="en-US" dirty="0">
                <a:solidFill>
                  <a:srgbClr val="FF0000"/>
                </a:solidFill>
              </a:rPr>
              <a:t>low heel contact </a:t>
            </a:r>
            <a:r>
              <a:rPr lang="en-US" dirty="0"/>
              <a:t>due to excessive ankle plantarflexion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B90CD-6A75-48A8-8811-AD4654D7E71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9" r="26717"/>
          <a:stretch/>
        </p:blipFill>
        <p:spPr bwMode="auto">
          <a:xfrm>
            <a:off x="5537904" y="1366281"/>
            <a:ext cx="1894927" cy="23771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AD616-F8BA-43F8-88BB-22B1D4F5B83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7" r="26730"/>
          <a:stretch/>
        </p:blipFill>
        <p:spPr bwMode="auto">
          <a:xfrm>
            <a:off x="9736583" y="1313243"/>
            <a:ext cx="1970723" cy="2525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3C4E4-2EAF-41FC-B0CF-E7F5ABD15ACF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Foot Drop Problem Characterization</a:t>
            </a:r>
            <a:r>
              <a:rPr lang="zh-CN" altLang="en-US" sz="2400" dirty="0"/>
              <a:t>*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C9C38-A9E3-4A96-97D2-8A01F71AAE94}"/>
              </a:ext>
            </a:extLst>
          </p:cNvPr>
          <p:cNvSpPr txBox="1"/>
          <p:nvPr/>
        </p:nvSpPr>
        <p:spPr>
          <a:xfrm>
            <a:off x="704995" y="6121594"/>
            <a:ext cx="420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*</a:t>
            </a:r>
            <a:r>
              <a:rPr lang="en-US" sz="1000" dirty="0"/>
              <a:t>Perry, Jacquelin, and Jon R. </a:t>
            </a:r>
            <a:r>
              <a:rPr lang="en-US" sz="1000" dirty="0" err="1"/>
              <a:t>Davids</a:t>
            </a:r>
            <a:r>
              <a:rPr lang="en-US" sz="1000" dirty="0"/>
              <a:t>. "Gait analysis: normal and pathological function." </a:t>
            </a:r>
            <a:r>
              <a:rPr lang="en-US" sz="1000" i="1" dirty="0"/>
              <a:t>Journal of Pediatric </a:t>
            </a:r>
            <a:r>
              <a:rPr lang="en-US" sz="1000" i="1" dirty="0" err="1"/>
              <a:t>Orthopaedics</a:t>
            </a:r>
            <a:r>
              <a:rPr lang="en-US" sz="1000" dirty="0"/>
              <a:t> 12.6 (1992): 815.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C5BA1-4B74-459C-8019-D2BD2497A316}"/>
              </a:ext>
            </a:extLst>
          </p:cNvPr>
          <p:cNvSpPr txBox="1"/>
          <p:nvPr/>
        </p:nvSpPr>
        <p:spPr>
          <a:xfrm>
            <a:off x="704995" y="5019020"/>
            <a:ext cx="732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Mimic the characteristics of foot drop in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Set the initial condition to “toe dragging”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Disable the neural oscillator at ankle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1CE65-71C3-40AA-BD2F-980C1EEB10C3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0013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BC4E4-8EDD-4DC1-A81B-E0D5C3AF3CB9}"/>
              </a:ext>
            </a:extLst>
          </p:cNvPr>
          <p:cNvSpPr txBox="1"/>
          <p:nvPr/>
        </p:nvSpPr>
        <p:spPr>
          <a:xfrm>
            <a:off x="655178" y="513504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Video</a:t>
            </a:r>
          </a:p>
          <a:p>
            <a:pPr algn="ctr"/>
            <a:r>
              <a:rPr lang="en-US" dirty="0"/>
              <a:t>Normal(blue); Foot </a:t>
            </a:r>
            <a:r>
              <a:rPr lang="en-US" altLang="zh-CN" dirty="0"/>
              <a:t>Drop(Red)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6E060-5D2F-49F7-8A75-9D40F1B0E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46" y="968054"/>
            <a:ext cx="7714254" cy="447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1A000-9488-4ACD-A846-B764C2808576}"/>
              </a:ext>
            </a:extLst>
          </p:cNvPr>
          <p:cNvSpPr txBox="1"/>
          <p:nvPr/>
        </p:nvSpPr>
        <p:spPr>
          <a:xfrm>
            <a:off x="5930781" y="5446084"/>
            <a:ext cx="560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differences in thigh, shank and foot between normal and foot drop gait</a:t>
            </a:r>
          </a:p>
        </p:txBody>
      </p: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275709C9-4FA7-4B05-9173-266A63CC2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8944"/>
          <a:stretch/>
        </p:blipFill>
        <p:spPr>
          <a:xfrm>
            <a:off x="154224" y="1076620"/>
            <a:ext cx="4323522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BA910-4633-44F3-94AD-BA27C0CDE5AF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Compare of Normal and Foot Drop Gait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8A9CA-51DB-4CFF-A27E-CF42D3482076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740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5630E-A42C-4AF8-9ABF-633D960A394D}"/>
              </a:ext>
            </a:extLst>
          </p:cNvPr>
          <p:cNvSpPr txBox="1"/>
          <p:nvPr/>
        </p:nvSpPr>
        <p:spPr>
          <a:xfrm>
            <a:off x="704995" y="425789"/>
            <a:ext cx="516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Reduced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EF904-2AE0-4C66-BD7A-15DA4E44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56" y="1648044"/>
            <a:ext cx="3873948" cy="1324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40E2F-810D-409E-B04A-6ED8A0D0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65" y="1746402"/>
            <a:ext cx="2131795" cy="445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06AA5-362D-469F-9CE3-5DF8FC9CF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8" r="8225" b="16444"/>
          <a:stretch/>
        </p:blipFill>
        <p:spPr>
          <a:xfrm>
            <a:off x="450686" y="897345"/>
            <a:ext cx="2465970" cy="2525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82C931-E261-498E-A11D-A006D711E4B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9" r="7931" b="13459"/>
          <a:stretch/>
        </p:blipFill>
        <p:spPr>
          <a:xfrm>
            <a:off x="6489314" y="897345"/>
            <a:ext cx="2565052" cy="25900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61E74E-A05E-4151-B52C-4B7D6FC50FDC}"/>
              </a:ext>
            </a:extLst>
          </p:cNvPr>
          <p:cNvSpPr/>
          <p:nvPr/>
        </p:nvSpPr>
        <p:spPr>
          <a:xfrm>
            <a:off x="6955762" y="755364"/>
            <a:ext cx="81607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73D60-D592-4471-894F-2DC13AC2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70" y="3487423"/>
            <a:ext cx="2448091" cy="31089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2A966D-0960-44A6-98E8-CF191C0D3A88}"/>
              </a:ext>
            </a:extLst>
          </p:cNvPr>
          <p:cNvCxnSpPr>
            <a:cxnSpLocks/>
          </p:cNvCxnSpPr>
          <p:nvPr/>
        </p:nvCxnSpPr>
        <p:spPr>
          <a:xfrm>
            <a:off x="4100744" y="4869180"/>
            <a:ext cx="906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AB3EB9F-8C00-4885-B4FE-B375A212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115" y="3487423"/>
            <a:ext cx="2646766" cy="3175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036B18-257A-4236-9BBD-9DC23A753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797" y="3692802"/>
            <a:ext cx="2005765" cy="2273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7FA12E-5B82-4CFC-ACFF-1E2B96423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7080" y="3692802"/>
            <a:ext cx="1963902" cy="103669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2BAAE8-6749-4054-AA22-4CF9BC2C51F8}"/>
              </a:ext>
            </a:extLst>
          </p:cNvPr>
          <p:cNvCxnSpPr>
            <a:cxnSpLocks/>
          </p:cNvCxnSpPr>
          <p:nvPr/>
        </p:nvCxnSpPr>
        <p:spPr>
          <a:xfrm>
            <a:off x="5777144" y="1969393"/>
            <a:ext cx="906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130D4F-E884-4AEA-8778-AA436C385347}"/>
              </a:ext>
            </a:extLst>
          </p:cNvPr>
          <p:cNvSpPr txBox="1"/>
          <p:nvPr/>
        </p:nvSpPr>
        <p:spPr>
          <a:xfrm>
            <a:off x="223365" y="36109"/>
            <a:ext cx="141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III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0908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6158</TotalTime>
  <Words>534</Words>
  <Application>Microsoft Office PowerPoint</Application>
  <PresentationFormat>Widescreen</PresentationFormat>
  <Paragraphs>92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Sichao Zhang</dc:creator>
  <cp:lastModifiedBy>Sichao Zhang</cp:lastModifiedBy>
  <cp:revision>1</cp:revision>
  <dcterms:created xsi:type="dcterms:W3CDTF">2019-01-11T16:46:23Z</dcterms:created>
  <dcterms:modified xsi:type="dcterms:W3CDTF">2019-01-16T20:31:15Z</dcterms:modified>
</cp:coreProperties>
</file>